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77" r:id="rId5"/>
    <p:sldId id="280" r:id="rId6"/>
    <p:sldId id="283" r:id="rId7"/>
    <p:sldId id="281" r:id="rId8"/>
    <p:sldId id="287" r:id="rId9"/>
    <p:sldId id="288" r:id="rId10"/>
    <p:sldId id="289" r:id="rId11"/>
    <p:sldId id="284"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1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C2BE8-028E-4CA1-B771-222750FFD0FE}" type="datetimeFigureOut">
              <a:rPr lang="es-ES" smtClean="0"/>
              <a:t>20/12/2022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38157-0649-497B-988A-0F33430B9567}" type="slidenum">
              <a:rPr lang="es-ES" smtClean="0"/>
              <a:t>‹Nº›</a:t>
            </a:fld>
            <a:endParaRPr lang="es-ES"/>
          </a:p>
        </p:txBody>
      </p:sp>
    </p:spTree>
    <p:extLst>
      <p:ext uri="{BB962C8B-B14F-4D97-AF65-F5344CB8AC3E}">
        <p14:creationId xmlns:p14="http://schemas.microsoft.com/office/powerpoint/2010/main" val="3448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70782EA-B534-4ED2-8477-AAE4E8A3FDF0}"/>
              </a:ext>
            </a:extLst>
          </p:cNvPr>
          <p:cNvPicPr>
            <a:picLocks noChangeAspect="1"/>
          </p:cNvPicPr>
          <p:nvPr userDrawn="1"/>
        </p:nvPicPr>
        <p:blipFill>
          <a:blip r:embed="rId2">
            <a:alphaModFix amt="24000"/>
          </a:blip>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2FF0E107-DA5C-4E70-8409-38805247A1E3}"/>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s-ES"/>
              <a:t>Título</a:t>
            </a:r>
            <a:endParaRPr lang="en-GB"/>
          </a:p>
        </p:txBody>
      </p:sp>
      <p:sp>
        <p:nvSpPr>
          <p:cNvPr id="3" name="Subtítulo 2">
            <a:extLst>
              <a:ext uri="{FF2B5EF4-FFF2-40B4-BE49-F238E27FC236}">
                <a16:creationId xmlns:a16="http://schemas.microsoft.com/office/drawing/2014/main" id="{38FA7A37-C3CC-4B45-B357-FBADC43C72ED}"/>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Subtítulo</a:t>
            </a:r>
            <a:endParaRPr lang="en-GB"/>
          </a:p>
        </p:txBody>
      </p:sp>
      <p:sp>
        <p:nvSpPr>
          <p:cNvPr id="6" name="Marcador de número de diapositiva 5">
            <a:extLst>
              <a:ext uri="{FF2B5EF4-FFF2-40B4-BE49-F238E27FC236}">
                <a16:creationId xmlns:a16="http://schemas.microsoft.com/office/drawing/2014/main" id="{5D6FD7FB-3AB1-410E-9FAA-65047C2D4A83}"/>
              </a:ext>
            </a:extLst>
          </p:cNvPr>
          <p:cNvSpPr>
            <a:spLocks noGrp="1"/>
          </p:cNvSpPr>
          <p:nvPr>
            <p:ph type="sldNum" sz="quarter" idx="12"/>
          </p:nvPr>
        </p:nvSpPr>
        <p:spPr>
          <a:xfrm>
            <a:off x="11353800" y="6393180"/>
            <a:ext cx="61468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59107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pic>
        <p:nvPicPr>
          <p:cNvPr id="11" name="Picture 9">
            <a:extLst>
              <a:ext uri="{FF2B5EF4-FFF2-40B4-BE49-F238E27FC236}">
                <a16:creationId xmlns:a16="http://schemas.microsoft.com/office/drawing/2014/main" id="{B91AFA67-A7DE-47A4-8223-4BF700092CE3}"/>
              </a:ext>
            </a:extLst>
          </p:cNvPr>
          <p:cNvPicPr>
            <a:picLocks noChangeAspect="1"/>
          </p:cNvPicPr>
          <p:nvPr userDrawn="1"/>
        </p:nvPicPr>
        <p:blipFill>
          <a:blip r:embed="rId2"/>
          <a:stretch>
            <a:fillRect/>
          </a:stretch>
        </p:blipFill>
        <p:spPr>
          <a:xfrm>
            <a:off x="1414313" y="2119835"/>
            <a:ext cx="3299044" cy="1396421"/>
          </a:xfrm>
          <a:prstGeom prst="rect">
            <a:avLst/>
          </a:prstGeom>
        </p:spPr>
      </p:pic>
      <p:pic>
        <p:nvPicPr>
          <p:cNvPr id="12" name="Picture 14">
            <a:extLst>
              <a:ext uri="{FF2B5EF4-FFF2-40B4-BE49-F238E27FC236}">
                <a16:creationId xmlns:a16="http://schemas.microsoft.com/office/drawing/2014/main" id="{C9072A3D-529C-4DD5-815F-7FCD10FD9E3A}"/>
              </a:ext>
            </a:extLst>
          </p:cNvPr>
          <p:cNvPicPr>
            <a:picLocks noChangeAspect="1"/>
          </p:cNvPicPr>
          <p:nvPr userDrawn="1"/>
        </p:nvPicPr>
        <p:blipFill>
          <a:blip r:embed="rId3"/>
          <a:stretch>
            <a:fillRect/>
          </a:stretch>
        </p:blipFill>
        <p:spPr>
          <a:xfrm>
            <a:off x="4699579" y="1965436"/>
            <a:ext cx="2792841" cy="1867713"/>
          </a:xfrm>
          <a:prstGeom prst="rect">
            <a:avLst/>
          </a:prstGeom>
        </p:spPr>
      </p:pic>
      <p:pic>
        <p:nvPicPr>
          <p:cNvPr id="13" name="Picture 17">
            <a:extLst>
              <a:ext uri="{FF2B5EF4-FFF2-40B4-BE49-F238E27FC236}">
                <a16:creationId xmlns:a16="http://schemas.microsoft.com/office/drawing/2014/main" id="{79CAC00E-8D0E-48D9-A917-40489254798B}"/>
              </a:ext>
            </a:extLst>
          </p:cNvPr>
          <p:cNvPicPr>
            <a:picLocks noChangeAspect="1"/>
          </p:cNvPicPr>
          <p:nvPr userDrawn="1"/>
        </p:nvPicPr>
        <p:blipFill>
          <a:blip r:embed="rId4"/>
          <a:stretch>
            <a:fillRect/>
          </a:stretch>
        </p:blipFill>
        <p:spPr>
          <a:xfrm>
            <a:off x="7616547" y="1965435"/>
            <a:ext cx="3264134" cy="1396421"/>
          </a:xfrm>
          <a:prstGeom prst="rect">
            <a:avLst/>
          </a:prstGeom>
        </p:spPr>
      </p:pic>
      <p:pic>
        <p:nvPicPr>
          <p:cNvPr id="14" name="Picture 22">
            <a:extLst>
              <a:ext uri="{FF2B5EF4-FFF2-40B4-BE49-F238E27FC236}">
                <a16:creationId xmlns:a16="http://schemas.microsoft.com/office/drawing/2014/main" id="{4B5F6048-73F5-4A1E-A569-77F442F051E3}"/>
              </a:ext>
            </a:extLst>
          </p:cNvPr>
          <p:cNvPicPr>
            <a:picLocks noChangeAspect="1"/>
          </p:cNvPicPr>
          <p:nvPr userDrawn="1"/>
        </p:nvPicPr>
        <p:blipFill>
          <a:blip r:embed="rId5"/>
          <a:stretch>
            <a:fillRect/>
          </a:stretch>
        </p:blipFill>
        <p:spPr>
          <a:xfrm>
            <a:off x="1598462" y="4046743"/>
            <a:ext cx="2792841" cy="1867713"/>
          </a:xfrm>
          <a:prstGeom prst="rect">
            <a:avLst/>
          </a:prstGeom>
        </p:spPr>
      </p:pic>
      <p:pic>
        <p:nvPicPr>
          <p:cNvPr id="15" name="Picture 23">
            <a:extLst>
              <a:ext uri="{FF2B5EF4-FFF2-40B4-BE49-F238E27FC236}">
                <a16:creationId xmlns:a16="http://schemas.microsoft.com/office/drawing/2014/main" id="{5D2CD3B4-8F35-48D2-A983-1FC76CA90EF1}"/>
              </a:ext>
            </a:extLst>
          </p:cNvPr>
          <p:cNvPicPr>
            <a:picLocks noChangeAspect="1"/>
          </p:cNvPicPr>
          <p:nvPr userDrawn="1"/>
        </p:nvPicPr>
        <p:blipFill>
          <a:blip r:embed="rId6"/>
          <a:stretch>
            <a:fillRect/>
          </a:stretch>
        </p:blipFill>
        <p:spPr>
          <a:xfrm>
            <a:off x="4699579" y="4046743"/>
            <a:ext cx="2792841" cy="1867713"/>
          </a:xfrm>
          <a:prstGeom prst="rect">
            <a:avLst/>
          </a:prstGeom>
        </p:spPr>
      </p:pic>
      <p:pic>
        <p:nvPicPr>
          <p:cNvPr id="16" name="Picture 24">
            <a:extLst>
              <a:ext uri="{FF2B5EF4-FFF2-40B4-BE49-F238E27FC236}">
                <a16:creationId xmlns:a16="http://schemas.microsoft.com/office/drawing/2014/main" id="{7B2E5E71-5FD4-4D53-9551-B0BCA3681C38}"/>
              </a:ext>
            </a:extLst>
          </p:cNvPr>
          <p:cNvPicPr>
            <a:picLocks noChangeAspect="1"/>
          </p:cNvPicPr>
          <p:nvPr userDrawn="1"/>
        </p:nvPicPr>
        <p:blipFill>
          <a:blip r:embed="rId7"/>
          <a:stretch>
            <a:fillRect/>
          </a:stretch>
        </p:blipFill>
        <p:spPr>
          <a:xfrm>
            <a:off x="7959447" y="4389642"/>
            <a:ext cx="2792842" cy="1396421"/>
          </a:xfrm>
          <a:prstGeom prst="rect">
            <a:avLst/>
          </a:prstGeom>
        </p:spPr>
      </p:pic>
      <p:sp>
        <p:nvSpPr>
          <p:cNvPr id="17" name="Marcador de texto 16">
            <a:extLst>
              <a:ext uri="{FF2B5EF4-FFF2-40B4-BE49-F238E27FC236}">
                <a16:creationId xmlns:a16="http://schemas.microsoft.com/office/drawing/2014/main" id="{AF4E8179-C61A-43E7-BFB8-AA71A72CEA8F}"/>
              </a:ext>
            </a:extLst>
          </p:cNvPr>
          <p:cNvSpPr>
            <a:spLocks noGrp="1"/>
          </p:cNvSpPr>
          <p:nvPr>
            <p:ph type="body" sz="quarter" idx="14" hasCustomPrompt="1"/>
          </p:nvPr>
        </p:nvSpPr>
        <p:spPr>
          <a:xfrm>
            <a:off x="1598613" y="2275840"/>
            <a:ext cx="2363787" cy="1153160"/>
          </a:xfrm>
        </p:spPr>
        <p:txBody>
          <a:bodyPr/>
          <a:lstStyle>
            <a:lvl3pPr marL="914400" indent="0">
              <a:buNone/>
              <a:defRPr/>
            </a:lvl3pPr>
            <a:lvl5pPr>
              <a:defRPr/>
            </a:lvl5pPr>
          </a:lstStyle>
          <a:p>
            <a:pPr lvl="2"/>
            <a:r>
              <a:rPr lang="es-ES"/>
              <a:t>Text</a:t>
            </a:r>
            <a:endParaRPr lang="en-GB"/>
          </a:p>
        </p:txBody>
      </p:sp>
      <p:sp>
        <p:nvSpPr>
          <p:cNvPr id="18" name="Marcador de texto 16">
            <a:extLst>
              <a:ext uri="{FF2B5EF4-FFF2-40B4-BE49-F238E27FC236}">
                <a16:creationId xmlns:a16="http://schemas.microsoft.com/office/drawing/2014/main" id="{A6FC0F51-46F1-4318-89A3-0F0E799DA09B}"/>
              </a:ext>
            </a:extLst>
          </p:cNvPr>
          <p:cNvSpPr>
            <a:spLocks noGrp="1"/>
          </p:cNvSpPr>
          <p:nvPr>
            <p:ph type="body" sz="quarter" idx="15" hasCustomPrompt="1"/>
          </p:nvPr>
        </p:nvSpPr>
        <p:spPr>
          <a:xfrm>
            <a:off x="8312101" y="2107668"/>
            <a:ext cx="2363787" cy="1153160"/>
          </a:xfrm>
        </p:spPr>
        <p:txBody>
          <a:bodyPr/>
          <a:lstStyle>
            <a:lvl3pPr marL="914400" indent="0">
              <a:buNone/>
              <a:defRPr/>
            </a:lvl3pPr>
            <a:lvl5pPr>
              <a:defRPr/>
            </a:lvl5pPr>
          </a:lstStyle>
          <a:p>
            <a:pPr lvl="2"/>
            <a:r>
              <a:rPr lang="es-ES"/>
              <a:t>Text</a:t>
            </a:r>
            <a:endParaRPr lang="en-GB"/>
          </a:p>
        </p:txBody>
      </p:sp>
      <p:sp>
        <p:nvSpPr>
          <p:cNvPr id="19" name="Marcador de texto 16">
            <a:extLst>
              <a:ext uri="{FF2B5EF4-FFF2-40B4-BE49-F238E27FC236}">
                <a16:creationId xmlns:a16="http://schemas.microsoft.com/office/drawing/2014/main" id="{F41BD7D5-B216-4A81-B9F8-15B4C2F66590}"/>
              </a:ext>
            </a:extLst>
          </p:cNvPr>
          <p:cNvSpPr>
            <a:spLocks noGrp="1"/>
          </p:cNvSpPr>
          <p:nvPr>
            <p:ph type="body" sz="quarter" idx="16" hasCustomPrompt="1"/>
          </p:nvPr>
        </p:nvSpPr>
        <p:spPr>
          <a:xfrm>
            <a:off x="4896270" y="2087065"/>
            <a:ext cx="2363787" cy="1153160"/>
          </a:xfrm>
        </p:spPr>
        <p:txBody>
          <a:bodyPr/>
          <a:lstStyle>
            <a:lvl3pPr marL="914400" indent="0">
              <a:buNone/>
              <a:defRPr/>
            </a:lvl3pPr>
            <a:lvl5pPr>
              <a:defRPr/>
            </a:lvl5pPr>
          </a:lstStyle>
          <a:p>
            <a:pPr lvl="2"/>
            <a:r>
              <a:rPr lang="es-ES"/>
              <a:t>Text</a:t>
            </a:r>
            <a:endParaRPr lang="en-GB"/>
          </a:p>
        </p:txBody>
      </p:sp>
      <p:sp>
        <p:nvSpPr>
          <p:cNvPr id="20" name="Marcador de texto 16">
            <a:extLst>
              <a:ext uri="{FF2B5EF4-FFF2-40B4-BE49-F238E27FC236}">
                <a16:creationId xmlns:a16="http://schemas.microsoft.com/office/drawing/2014/main" id="{80F4C487-A215-435A-B886-7C769D687708}"/>
              </a:ext>
            </a:extLst>
          </p:cNvPr>
          <p:cNvSpPr>
            <a:spLocks noGrp="1"/>
          </p:cNvSpPr>
          <p:nvPr>
            <p:ph type="body" sz="quarter" idx="17" hasCustomPrompt="1"/>
          </p:nvPr>
        </p:nvSpPr>
        <p:spPr>
          <a:xfrm>
            <a:off x="4914105" y="4632903"/>
            <a:ext cx="2363787" cy="1153160"/>
          </a:xfrm>
        </p:spPr>
        <p:txBody>
          <a:bodyPr/>
          <a:lstStyle>
            <a:lvl3pPr marL="914400" indent="0">
              <a:buNone/>
              <a:defRPr/>
            </a:lvl3pPr>
            <a:lvl5pPr>
              <a:defRPr/>
            </a:lvl5pPr>
          </a:lstStyle>
          <a:p>
            <a:pPr lvl="2"/>
            <a:r>
              <a:rPr lang="es-ES"/>
              <a:t>Text</a:t>
            </a:r>
            <a:endParaRPr lang="en-GB"/>
          </a:p>
        </p:txBody>
      </p:sp>
      <p:sp>
        <p:nvSpPr>
          <p:cNvPr id="21" name="Marcador de texto 16">
            <a:extLst>
              <a:ext uri="{FF2B5EF4-FFF2-40B4-BE49-F238E27FC236}">
                <a16:creationId xmlns:a16="http://schemas.microsoft.com/office/drawing/2014/main" id="{0BCF75C9-02C1-4A69-BC60-905EC2FE356E}"/>
              </a:ext>
            </a:extLst>
          </p:cNvPr>
          <p:cNvSpPr>
            <a:spLocks noGrp="1"/>
          </p:cNvSpPr>
          <p:nvPr>
            <p:ph type="body" sz="quarter" idx="18" hasCustomPrompt="1"/>
          </p:nvPr>
        </p:nvSpPr>
        <p:spPr>
          <a:xfrm>
            <a:off x="1759786" y="4635966"/>
            <a:ext cx="2363787" cy="1153160"/>
          </a:xfrm>
        </p:spPr>
        <p:txBody>
          <a:bodyPr/>
          <a:lstStyle>
            <a:lvl3pPr marL="914400" indent="0">
              <a:buNone/>
              <a:defRPr/>
            </a:lvl3pPr>
            <a:lvl5pPr>
              <a:defRPr/>
            </a:lvl5pPr>
          </a:lstStyle>
          <a:p>
            <a:pPr lvl="2"/>
            <a:r>
              <a:rPr lang="es-ES"/>
              <a:t>Text</a:t>
            </a:r>
            <a:endParaRPr lang="en-GB"/>
          </a:p>
        </p:txBody>
      </p:sp>
      <p:sp>
        <p:nvSpPr>
          <p:cNvPr id="22" name="Marcador de texto 16">
            <a:extLst>
              <a:ext uri="{FF2B5EF4-FFF2-40B4-BE49-F238E27FC236}">
                <a16:creationId xmlns:a16="http://schemas.microsoft.com/office/drawing/2014/main" id="{CE21216D-ACBE-4EF9-960E-55B878B28B96}"/>
              </a:ext>
            </a:extLst>
          </p:cNvPr>
          <p:cNvSpPr>
            <a:spLocks noGrp="1"/>
          </p:cNvSpPr>
          <p:nvPr>
            <p:ph type="body" sz="quarter" idx="19" hasCustomPrompt="1"/>
          </p:nvPr>
        </p:nvSpPr>
        <p:spPr>
          <a:xfrm>
            <a:off x="8068427" y="4511272"/>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93284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Google Shape;328;p16">
            <a:extLst>
              <a:ext uri="{FF2B5EF4-FFF2-40B4-BE49-F238E27FC236}">
                <a16:creationId xmlns:a16="http://schemas.microsoft.com/office/drawing/2014/main" id="{24DF1F83-572C-4A7D-9CF1-4A2AA8C776B9}"/>
              </a:ext>
            </a:extLst>
          </p:cNvPr>
          <p:cNvPicPr preferRelativeResize="0"/>
          <p:nvPr userDrawn="1"/>
        </p:nvPicPr>
        <p:blipFill rotWithShape="1">
          <a:blip r:embed="rId2">
            <a:alphaModFix/>
          </a:blip>
          <a:srcRect/>
          <a:stretch/>
        </p:blipFill>
        <p:spPr>
          <a:xfrm>
            <a:off x="7043083" y="2507886"/>
            <a:ext cx="715107" cy="357554"/>
          </a:xfrm>
          <a:prstGeom prst="rect">
            <a:avLst/>
          </a:prstGeom>
          <a:noFill/>
          <a:ln>
            <a:noFill/>
          </a:ln>
        </p:spPr>
      </p:pic>
      <p:pic>
        <p:nvPicPr>
          <p:cNvPr id="6" name="Google Shape;329;p16">
            <a:extLst>
              <a:ext uri="{FF2B5EF4-FFF2-40B4-BE49-F238E27FC236}">
                <a16:creationId xmlns:a16="http://schemas.microsoft.com/office/drawing/2014/main" id="{B3757EBC-0966-432F-8C38-10DD0B0DAAF7}"/>
              </a:ext>
            </a:extLst>
          </p:cNvPr>
          <p:cNvPicPr preferRelativeResize="0"/>
          <p:nvPr userDrawn="1"/>
        </p:nvPicPr>
        <p:blipFill rotWithShape="1">
          <a:blip r:embed="rId2">
            <a:alphaModFix/>
          </a:blip>
          <a:srcRect/>
          <a:stretch/>
        </p:blipFill>
        <p:spPr>
          <a:xfrm rot="10800000">
            <a:off x="10462849" y="3993195"/>
            <a:ext cx="715107" cy="357554"/>
          </a:xfrm>
          <a:prstGeom prst="rect">
            <a:avLst/>
          </a:prstGeom>
          <a:noFill/>
          <a:ln>
            <a:noFill/>
          </a:ln>
        </p:spPr>
      </p:pic>
      <p:sp>
        <p:nvSpPr>
          <p:cNvPr id="7" name="Marcador de texto 6">
            <a:extLst>
              <a:ext uri="{FF2B5EF4-FFF2-40B4-BE49-F238E27FC236}">
                <a16:creationId xmlns:a16="http://schemas.microsoft.com/office/drawing/2014/main" id="{8BFA1E6D-7EF4-41BA-B557-C78C0956FBB9}"/>
              </a:ext>
            </a:extLst>
          </p:cNvPr>
          <p:cNvSpPr>
            <a:spLocks noGrp="1"/>
          </p:cNvSpPr>
          <p:nvPr>
            <p:ph type="body" sz="quarter" idx="13" hasCustomPrompt="1"/>
          </p:nvPr>
        </p:nvSpPr>
        <p:spPr>
          <a:xfrm>
            <a:off x="7758189" y="2865440"/>
            <a:ext cx="2704659" cy="1127120"/>
          </a:xfrm>
        </p:spPr>
        <p:txBody>
          <a:bodyPr/>
          <a:lstStyle>
            <a:lvl3pPr marL="914400" indent="0">
              <a:buNone/>
              <a:defRPr sz="2800"/>
            </a:lvl3pPr>
          </a:lstStyle>
          <a:p>
            <a:pPr lvl="2"/>
            <a:r>
              <a:rPr lang="es-ES"/>
              <a:t>Texto</a:t>
            </a:r>
          </a:p>
        </p:txBody>
      </p:sp>
      <p:sp>
        <p:nvSpPr>
          <p:cNvPr id="16" name="Marcador de texto 14">
            <a:extLst>
              <a:ext uri="{FF2B5EF4-FFF2-40B4-BE49-F238E27FC236}">
                <a16:creationId xmlns:a16="http://schemas.microsoft.com/office/drawing/2014/main" id="{9BDAC8F2-3788-4707-A007-E7CA1B6BC34E}"/>
              </a:ext>
            </a:extLst>
          </p:cNvPr>
          <p:cNvSpPr>
            <a:spLocks noGrp="1"/>
          </p:cNvSpPr>
          <p:nvPr>
            <p:ph type="body" sz="quarter" idx="17" hasCustomPrompt="1"/>
          </p:nvPr>
        </p:nvSpPr>
        <p:spPr>
          <a:xfrm>
            <a:off x="7987963" y="2142096"/>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2" name="Google Shape;328;p16">
            <a:extLst>
              <a:ext uri="{FF2B5EF4-FFF2-40B4-BE49-F238E27FC236}">
                <a16:creationId xmlns:a16="http://schemas.microsoft.com/office/drawing/2014/main" id="{5328C269-65CC-4DE1-88F0-A11B97834935}"/>
              </a:ext>
            </a:extLst>
          </p:cNvPr>
          <p:cNvPicPr preferRelativeResize="0"/>
          <p:nvPr userDrawn="1"/>
        </p:nvPicPr>
        <p:blipFill rotWithShape="1">
          <a:blip r:embed="rId2">
            <a:alphaModFix/>
          </a:blip>
          <a:srcRect/>
          <a:stretch/>
        </p:blipFill>
        <p:spPr>
          <a:xfrm>
            <a:off x="1014046" y="1167637"/>
            <a:ext cx="715107" cy="357554"/>
          </a:xfrm>
          <a:prstGeom prst="rect">
            <a:avLst/>
          </a:prstGeom>
          <a:noFill/>
          <a:ln>
            <a:noFill/>
          </a:ln>
        </p:spPr>
      </p:pic>
      <p:pic>
        <p:nvPicPr>
          <p:cNvPr id="23" name="Google Shape;329;p16">
            <a:extLst>
              <a:ext uri="{FF2B5EF4-FFF2-40B4-BE49-F238E27FC236}">
                <a16:creationId xmlns:a16="http://schemas.microsoft.com/office/drawing/2014/main" id="{F001E898-375C-491D-B699-A97C336B95AC}"/>
              </a:ext>
            </a:extLst>
          </p:cNvPr>
          <p:cNvPicPr preferRelativeResize="0"/>
          <p:nvPr userDrawn="1"/>
        </p:nvPicPr>
        <p:blipFill rotWithShape="1">
          <a:blip r:embed="rId2">
            <a:alphaModFix/>
          </a:blip>
          <a:srcRect/>
          <a:stretch/>
        </p:blipFill>
        <p:spPr>
          <a:xfrm rot="10800000">
            <a:off x="4433812" y="2652946"/>
            <a:ext cx="715107" cy="357554"/>
          </a:xfrm>
          <a:prstGeom prst="rect">
            <a:avLst/>
          </a:prstGeom>
          <a:noFill/>
          <a:ln>
            <a:noFill/>
          </a:ln>
        </p:spPr>
      </p:pic>
      <p:sp>
        <p:nvSpPr>
          <p:cNvPr id="24" name="Marcador de texto 6">
            <a:extLst>
              <a:ext uri="{FF2B5EF4-FFF2-40B4-BE49-F238E27FC236}">
                <a16:creationId xmlns:a16="http://schemas.microsoft.com/office/drawing/2014/main" id="{8108AC90-3E1E-4BE3-8A6A-5884881B3F7B}"/>
              </a:ext>
            </a:extLst>
          </p:cNvPr>
          <p:cNvSpPr>
            <a:spLocks noGrp="1"/>
          </p:cNvSpPr>
          <p:nvPr>
            <p:ph type="body" sz="quarter" idx="18" hasCustomPrompt="1"/>
          </p:nvPr>
        </p:nvSpPr>
        <p:spPr>
          <a:xfrm>
            <a:off x="1729152" y="1525191"/>
            <a:ext cx="2704659" cy="1127120"/>
          </a:xfrm>
        </p:spPr>
        <p:txBody>
          <a:bodyPr/>
          <a:lstStyle>
            <a:lvl3pPr marL="914400" indent="0">
              <a:buNone/>
              <a:defRPr sz="2800"/>
            </a:lvl3pPr>
          </a:lstStyle>
          <a:p>
            <a:pPr lvl="2"/>
            <a:r>
              <a:rPr lang="es-ES"/>
              <a:t>Texto</a:t>
            </a:r>
          </a:p>
        </p:txBody>
      </p:sp>
      <p:sp>
        <p:nvSpPr>
          <p:cNvPr id="25" name="Marcador de texto 14">
            <a:extLst>
              <a:ext uri="{FF2B5EF4-FFF2-40B4-BE49-F238E27FC236}">
                <a16:creationId xmlns:a16="http://schemas.microsoft.com/office/drawing/2014/main" id="{41D60D40-5EDA-4414-8BAF-4B006C282479}"/>
              </a:ext>
            </a:extLst>
          </p:cNvPr>
          <p:cNvSpPr>
            <a:spLocks noGrp="1"/>
          </p:cNvSpPr>
          <p:nvPr>
            <p:ph type="body" sz="quarter" idx="19" hasCustomPrompt="1"/>
          </p:nvPr>
        </p:nvSpPr>
        <p:spPr>
          <a:xfrm>
            <a:off x="1958926" y="801847"/>
            <a:ext cx="2705100" cy="417513"/>
          </a:xfrm>
        </p:spPr>
        <p:txBody>
          <a:bodyPr/>
          <a:lstStyle>
            <a:lvl1pPr marL="0" indent="0" algn="ctr">
              <a:buNone/>
              <a:defRPr>
                <a:latin typeface="Eelisa" pitchFamily="50" charset="0"/>
              </a:defRPr>
            </a:lvl1pPr>
          </a:lstStyle>
          <a:p>
            <a:pPr lvl="0"/>
            <a:r>
              <a:rPr lang="es-ES" err="1"/>
              <a:t>Title</a:t>
            </a:r>
            <a:endParaRPr lang="en-GB"/>
          </a:p>
        </p:txBody>
      </p:sp>
      <p:pic>
        <p:nvPicPr>
          <p:cNvPr id="26" name="Google Shape;328;p16">
            <a:extLst>
              <a:ext uri="{FF2B5EF4-FFF2-40B4-BE49-F238E27FC236}">
                <a16:creationId xmlns:a16="http://schemas.microsoft.com/office/drawing/2014/main" id="{C98D7047-F0E5-46AC-9D24-A804CFBE591B}"/>
              </a:ext>
            </a:extLst>
          </p:cNvPr>
          <p:cNvPicPr preferRelativeResize="0"/>
          <p:nvPr userDrawn="1"/>
        </p:nvPicPr>
        <p:blipFill rotWithShape="1">
          <a:blip r:embed="rId2">
            <a:alphaModFix/>
          </a:blip>
          <a:srcRect/>
          <a:stretch/>
        </p:blipFill>
        <p:spPr>
          <a:xfrm>
            <a:off x="2366375" y="4241472"/>
            <a:ext cx="715107" cy="357554"/>
          </a:xfrm>
          <a:prstGeom prst="rect">
            <a:avLst/>
          </a:prstGeom>
          <a:noFill/>
          <a:ln>
            <a:noFill/>
          </a:ln>
        </p:spPr>
      </p:pic>
      <p:pic>
        <p:nvPicPr>
          <p:cNvPr id="27" name="Google Shape;329;p16">
            <a:extLst>
              <a:ext uri="{FF2B5EF4-FFF2-40B4-BE49-F238E27FC236}">
                <a16:creationId xmlns:a16="http://schemas.microsoft.com/office/drawing/2014/main" id="{DEF5755B-C138-46E2-8FBC-8C4969891646}"/>
              </a:ext>
            </a:extLst>
          </p:cNvPr>
          <p:cNvPicPr preferRelativeResize="0"/>
          <p:nvPr userDrawn="1"/>
        </p:nvPicPr>
        <p:blipFill rotWithShape="1">
          <a:blip r:embed="rId2">
            <a:alphaModFix/>
          </a:blip>
          <a:srcRect/>
          <a:stretch/>
        </p:blipFill>
        <p:spPr>
          <a:xfrm rot="10800000">
            <a:off x="5786141" y="5726781"/>
            <a:ext cx="715107" cy="357554"/>
          </a:xfrm>
          <a:prstGeom prst="rect">
            <a:avLst/>
          </a:prstGeom>
          <a:noFill/>
          <a:ln>
            <a:noFill/>
          </a:ln>
        </p:spPr>
      </p:pic>
      <p:sp>
        <p:nvSpPr>
          <p:cNvPr id="28" name="Marcador de texto 6">
            <a:extLst>
              <a:ext uri="{FF2B5EF4-FFF2-40B4-BE49-F238E27FC236}">
                <a16:creationId xmlns:a16="http://schemas.microsoft.com/office/drawing/2014/main" id="{B3639C71-E338-4247-A622-0A054314E881}"/>
              </a:ext>
            </a:extLst>
          </p:cNvPr>
          <p:cNvSpPr>
            <a:spLocks noGrp="1"/>
          </p:cNvSpPr>
          <p:nvPr>
            <p:ph type="body" sz="quarter" idx="20" hasCustomPrompt="1"/>
          </p:nvPr>
        </p:nvSpPr>
        <p:spPr>
          <a:xfrm>
            <a:off x="3081481" y="4599026"/>
            <a:ext cx="2704659" cy="1127120"/>
          </a:xfrm>
        </p:spPr>
        <p:txBody>
          <a:bodyPr/>
          <a:lstStyle>
            <a:lvl3pPr marL="914400" indent="0">
              <a:buNone/>
              <a:defRPr sz="2800"/>
            </a:lvl3pPr>
          </a:lstStyle>
          <a:p>
            <a:pPr lvl="2"/>
            <a:r>
              <a:rPr lang="es-ES"/>
              <a:t>Texto</a:t>
            </a:r>
          </a:p>
        </p:txBody>
      </p:sp>
      <p:sp>
        <p:nvSpPr>
          <p:cNvPr id="29" name="Marcador de texto 14">
            <a:extLst>
              <a:ext uri="{FF2B5EF4-FFF2-40B4-BE49-F238E27FC236}">
                <a16:creationId xmlns:a16="http://schemas.microsoft.com/office/drawing/2014/main" id="{4D2FE54A-1012-42D7-A643-11C0CAF4DBE5}"/>
              </a:ext>
            </a:extLst>
          </p:cNvPr>
          <p:cNvSpPr>
            <a:spLocks noGrp="1"/>
          </p:cNvSpPr>
          <p:nvPr>
            <p:ph type="body" sz="quarter" idx="21" hasCustomPrompt="1"/>
          </p:nvPr>
        </p:nvSpPr>
        <p:spPr>
          <a:xfrm>
            <a:off x="3311255" y="3875682"/>
            <a:ext cx="2705100" cy="417513"/>
          </a:xfrm>
        </p:spPr>
        <p:txBody>
          <a:bodyPr/>
          <a:lstStyle>
            <a:lvl1pPr marL="0" indent="0" algn="ctr">
              <a:buNone/>
              <a:defRPr>
                <a:latin typeface="Eelisa" pitchFamily="50" charset="0"/>
              </a:defRPr>
            </a:lvl1pPr>
          </a:lstStyle>
          <a:p>
            <a:pPr lvl="0"/>
            <a:r>
              <a:rPr lang="es-ES" err="1"/>
              <a:t>Title</a:t>
            </a:r>
            <a:endParaRPr lang="en-GB"/>
          </a:p>
        </p:txBody>
      </p:sp>
    </p:spTree>
    <p:extLst>
      <p:ext uri="{BB962C8B-B14F-4D97-AF65-F5344CB8AC3E}">
        <p14:creationId xmlns:p14="http://schemas.microsoft.com/office/powerpoint/2010/main" val="15000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13">
            <a:extLst>
              <a:ext uri="{FF2B5EF4-FFF2-40B4-BE49-F238E27FC236}">
                <a16:creationId xmlns:a16="http://schemas.microsoft.com/office/drawing/2014/main" id="{0F150E9D-2901-47C5-9F9B-F09BA1CE40F1}"/>
              </a:ext>
            </a:extLst>
          </p:cNvPr>
          <p:cNvPicPr>
            <a:picLocks noChangeAspect="1"/>
          </p:cNvPicPr>
          <p:nvPr userDrawn="1"/>
        </p:nvPicPr>
        <p:blipFill>
          <a:blip r:embed="rId2"/>
          <a:stretch>
            <a:fillRect/>
          </a:stretch>
        </p:blipFill>
        <p:spPr>
          <a:xfrm>
            <a:off x="782513" y="822613"/>
            <a:ext cx="10626974" cy="619103"/>
          </a:xfrm>
          <a:prstGeom prst="rect">
            <a:avLst/>
          </a:prstGeom>
        </p:spPr>
      </p:pic>
      <p:pic>
        <p:nvPicPr>
          <p:cNvPr id="5" name="Picture 13">
            <a:extLst>
              <a:ext uri="{FF2B5EF4-FFF2-40B4-BE49-F238E27FC236}">
                <a16:creationId xmlns:a16="http://schemas.microsoft.com/office/drawing/2014/main" id="{856982E5-1809-49B7-83EC-A9FF22E336E6}"/>
              </a:ext>
            </a:extLst>
          </p:cNvPr>
          <p:cNvPicPr>
            <a:picLocks noChangeAspect="1"/>
          </p:cNvPicPr>
          <p:nvPr userDrawn="1"/>
        </p:nvPicPr>
        <p:blipFill rotWithShape="1">
          <a:blip r:embed="rId2"/>
          <a:srcRect t="-1" r="5296" b="18525"/>
          <a:stretch/>
        </p:blipFill>
        <p:spPr>
          <a:xfrm flipV="1">
            <a:off x="1111473" y="2215871"/>
            <a:ext cx="9969054" cy="79526"/>
          </a:xfrm>
          <a:prstGeom prst="rect">
            <a:avLst/>
          </a:prstGeom>
        </p:spPr>
      </p:pic>
      <p:pic>
        <p:nvPicPr>
          <p:cNvPr id="6" name="Picture 13">
            <a:extLst>
              <a:ext uri="{FF2B5EF4-FFF2-40B4-BE49-F238E27FC236}">
                <a16:creationId xmlns:a16="http://schemas.microsoft.com/office/drawing/2014/main" id="{94AA98D2-037C-438E-BD72-D089CFE3005D}"/>
              </a:ext>
            </a:extLst>
          </p:cNvPr>
          <p:cNvPicPr>
            <a:picLocks noChangeAspect="1"/>
          </p:cNvPicPr>
          <p:nvPr userDrawn="1"/>
        </p:nvPicPr>
        <p:blipFill rotWithShape="1">
          <a:blip r:embed="rId2"/>
          <a:srcRect t="2" r="5473" b="18074"/>
          <a:stretch/>
        </p:blipFill>
        <p:spPr>
          <a:xfrm flipV="1">
            <a:off x="1163513" y="3152573"/>
            <a:ext cx="9950468" cy="79965"/>
          </a:xfrm>
          <a:prstGeom prst="rect">
            <a:avLst/>
          </a:prstGeom>
        </p:spPr>
      </p:pic>
      <p:pic>
        <p:nvPicPr>
          <p:cNvPr id="7" name="Picture 13">
            <a:extLst>
              <a:ext uri="{FF2B5EF4-FFF2-40B4-BE49-F238E27FC236}">
                <a16:creationId xmlns:a16="http://schemas.microsoft.com/office/drawing/2014/main" id="{B8AFDB76-483C-4754-A324-77B176F1E98C}"/>
              </a:ext>
            </a:extLst>
          </p:cNvPr>
          <p:cNvPicPr>
            <a:picLocks noChangeAspect="1"/>
          </p:cNvPicPr>
          <p:nvPr userDrawn="1"/>
        </p:nvPicPr>
        <p:blipFill rotWithShape="1">
          <a:blip r:embed="rId2"/>
          <a:srcRect r="5685" b="11110"/>
          <a:stretch/>
        </p:blipFill>
        <p:spPr>
          <a:xfrm flipV="1">
            <a:off x="1163513" y="4089276"/>
            <a:ext cx="9928165" cy="86764"/>
          </a:xfrm>
          <a:prstGeom prst="rect">
            <a:avLst/>
          </a:prstGeom>
        </p:spPr>
      </p:pic>
      <p:pic>
        <p:nvPicPr>
          <p:cNvPr id="8" name="Picture 13">
            <a:extLst>
              <a:ext uri="{FF2B5EF4-FFF2-40B4-BE49-F238E27FC236}">
                <a16:creationId xmlns:a16="http://schemas.microsoft.com/office/drawing/2014/main" id="{4F06CEC8-417B-44D1-A250-6AC1281A49F6}"/>
              </a:ext>
            </a:extLst>
          </p:cNvPr>
          <p:cNvPicPr>
            <a:picLocks noChangeAspect="1"/>
          </p:cNvPicPr>
          <p:nvPr userDrawn="1"/>
        </p:nvPicPr>
        <p:blipFill rotWithShape="1">
          <a:blip r:embed="rId2"/>
          <a:srcRect t="48917" r="5473" b="19431"/>
          <a:stretch/>
        </p:blipFill>
        <p:spPr>
          <a:xfrm flipV="1">
            <a:off x="1191325" y="6040740"/>
            <a:ext cx="9950468" cy="122663"/>
          </a:xfrm>
          <a:prstGeom prst="rect">
            <a:avLst/>
          </a:prstGeom>
        </p:spPr>
      </p:pic>
      <p:pic>
        <p:nvPicPr>
          <p:cNvPr id="9" name="Picture 13">
            <a:extLst>
              <a:ext uri="{FF2B5EF4-FFF2-40B4-BE49-F238E27FC236}">
                <a16:creationId xmlns:a16="http://schemas.microsoft.com/office/drawing/2014/main" id="{B9373D37-DCE1-402D-8481-DDEF73DE6578}"/>
              </a:ext>
            </a:extLst>
          </p:cNvPr>
          <p:cNvPicPr>
            <a:picLocks noChangeAspect="1"/>
          </p:cNvPicPr>
          <p:nvPr userDrawn="1"/>
        </p:nvPicPr>
        <p:blipFill rotWithShape="1">
          <a:blip r:embed="rId2"/>
          <a:srcRect t="1" r="6003" b="-2979"/>
          <a:stretch/>
        </p:blipFill>
        <p:spPr>
          <a:xfrm flipV="1">
            <a:off x="1163513" y="4970222"/>
            <a:ext cx="9894712" cy="100515"/>
          </a:xfrm>
          <a:prstGeom prst="rect">
            <a:avLst/>
          </a:prstGeom>
        </p:spPr>
      </p:pic>
      <p:pic>
        <p:nvPicPr>
          <p:cNvPr id="10" name="Picture 13">
            <a:extLst>
              <a:ext uri="{FF2B5EF4-FFF2-40B4-BE49-F238E27FC236}">
                <a16:creationId xmlns:a16="http://schemas.microsoft.com/office/drawing/2014/main" id="{E7D45552-F6A7-4698-8941-2A203321AAB5}"/>
              </a:ext>
            </a:extLst>
          </p:cNvPr>
          <p:cNvPicPr>
            <a:picLocks noChangeAspect="1"/>
          </p:cNvPicPr>
          <p:nvPr userDrawn="1"/>
        </p:nvPicPr>
        <p:blipFill>
          <a:blip r:embed="rId2"/>
          <a:stretch>
            <a:fillRect/>
          </a:stretch>
        </p:blipFill>
        <p:spPr>
          <a:xfrm rot="5400000">
            <a:off x="759879" y="3714341"/>
            <a:ext cx="4621326" cy="108948"/>
          </a:xfrm>
          <a:prstGeom prst="rect">
            <a:avLst/>
          </a:prstGeom>
        </p:spPr>
      </p:pic>
      <p:pic>
        <p:nvPicPr>
          <p:cNvPr id="11" name="Picture 13">
            <a:extLst>
              <a:ext uri="{FF2B5EF4-FFF2-40B4-BE49-F238E27FC236}">
                <a16:creationId xmlns:a16="http://schemas.microsoft.com/office/drawing/2014/main" id="{A8E06FA0-C959-40E2-99E0-D758216F5DCC}"/>
              </a:ext>
            </a:extLst>
          </p:cNvPr>
          <p:cNvPicPr>
            <a:picLocks noChangeAspect="1"/>
          </p:cNvPicPr>
          <p:nvPr userDrawn="1"/>
        </p:nvPicPr>
        <p:blipFill>
          <a:blip r:embed="rId2"/>
          <a:stretch>
            <a:fillRect/>
          </a:stretch>
        </p:blipFill>
        <p:spPr>
          <a:xfrm rot="5400000">
            <a:off x="9744793" y="2692600"/>
            <a:ext cx="2654300" cy="139700"/>
          </a:xfrm>
          <a:prstGeom prst="rect">
            <a:avLst/>
          </a:prstGeom>
        </p:spPr>
      </p:pic>
      <p:pic>
        <p:nvPicPr>
          <p:cNvPr id="12" name="Picture 13">
            <a:extLst>
              <a:ext uri="{FF2B5EF4-FFF2-40B4-BE49-F238E27FC236}">
                <a16:creationId xmlns:a16="http://schemas.microsoft.com/office/drawing/2014/main" id="{F322EA4A-C10F-4C20-AB38-358C158B0ED5}"/>
              </a:ext>
            </a:extLst>
          </p:cNvPr>
          <p:cNvPicPr>
            <a:picLocks noChangeAspect="1"/>
          </p:cNvPicPr>
          <p:nvPr userDrawn="1"/>
        </p:nvPicPr>
        <p:blipFill>
          <a:blip r:embed="rId2"/>
          <a:stretch>
            <a:fillRect/>
          </a:stretch>
        </p:blipFill>
        <p:spPr>
          <a:xfrm rot="5400000">
            <a:off x="9744793" y="4677210"/>
            <a:ext cx="2654300" cy="139700"/>
          </a:xfrm>
          <a:prstGeom prst="rect">
            <a:avLst/>
          </a:prstGeom>
        </p:spPr>
      </p:pic>
      <p:pic>
        <p:nvPicPr>
          <p:cNvPr id="13" name="Picture 4">
            <a:extLst>
              <a:ext uri="{FF2B5EF4-FFF2-40B4-BE49-F238E27FC236}">
                <a16:creationId xmlns:a16="http://schemas.microsoft.com/office/drawing/2014/main" id="{B4D1CC88-04C1-43A7-A5D0-B567150B8470}"/>
              </a:ext>
            </a:extLst>
          </p:cNvPr>
          <p:cNvPicPr>
            <a:picLocks noChangeAspect="1"/>
          </p:cNvPicPr>
          <p:nvPr userDrawn="1"/>
        </p:nvPicPr>
        <p:blipFill>
          <a:blip r:embed="rId3"/>
          <a:stretch>
            <a:fillRect/>
          </a:stretch>
        </p:blipFill>
        <p:spPr>
          <a:xfrm rot="10800000">
            <a:off x="716306" y="1495736"/>
            <a:ext cx="375429" cy="750857"/>
          </a:xfrm>
          <a:prstGeom prst="rect">
            <a:avLst/>
          </a:prstGeom>
        </p:spPr>
      </p:pic>
      <p:sp>
        <p:nvSpPr>
          <p:cNvPr id="14" name="Rectángulo 13">
            <a:extLst>
              <a:ext uri="{FF2B5EF4-FFF2-40B4-BE49-F238E27FC236}">
                <a16:creationId xmlns:a16="http://schemas.microsoft.com/office/drawing/2014/main" id="{E69B722D-DBF8-493A-B65E-CD01F454ABDB}"/>
              </a:ext>
            </a:extLst>
          </p:cNvPr>
          <p:cNvSpPr/>
          <p:nvPr userDrawn="1"/>
        </p:nvSpPr>
        <p:spPr>
          <a:xfrm>
            <a:off x="1011113" y="369039"/>
            <a:ext cx="2310248" cy="400110"/>
          </a:xfrm>
          <a:prstGeom prst="rect">
            <a:avLst/>
          </a:prstGeom>
        </p:spPr>
        <p:txBody>
          <a:bodyPr wrap="none">
            <a:spAutoFit/>
          </a:bodyPr>
          <a:lstStyle/>
          <a:p>
            <a:r>
              <a:rPr lang="en-US" sz="2000" b="1">
                <a:latin typeface="Roboto" panose="02000000000000000000" pitchFamily="2" charset="0"/>
                <a:ea typeface="Roboto" panose="02000000000000000000" pitchFamily="2" charset="0"/>
              </a:rPr>
              <a:t>EELISA Table Title</a:t>
            </a:r>
          </a:p>
        </p:txBody>
      </p:sp>
      <p:sp>
        <p:nvSpPr>
          <p:cNvPr id="15" name="Rectángulo 14">
            <a:extLst>
              <a:ext uri="{FF2B5EF4-FFF2-40B4-BE49-F238E27FC236}">
                <a16:creationId xmlns:a16="http://schemas.microsoft.com/office/drawing/2014/main" id="{2376F0EC-1799-4B64-B923-98CD0E433874}"/>
              </a:ext>
            </a:extLst>
          </p:cNvPr>
          <p:cNvSpPr/>
          <p:nvPr userDrawn="1"/>
        </p:nvSpPr>
        <p:spPr>
          <a:xfrm>
            <a:off x="1681329" y="97262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6" name="Rectángulo 15">
            <a:extLst>
              <a:ext uri="{FF2B5EF4-FFF2-40B4-BE49-F238E27FC236}">
                <a16:creationId xmlns:a16="http://schemas.microsoft.com/office/drawing/2014/main" id="{062D2DBC-FD95-49DE-B091-5974C779EDA1}"/>
              </a:ext>
            </a:extLst>
          </p:cNvPr>
          <p:cNvSpPr/>
          <p:nvPr userDrawn="1"/>
        </p:nvSpPr>
        <p:spPr>
          <a:xfrm>
            <a:off x="3871410" y="98626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p>
        </p:txBody>
      </p:sp>
      <p:sp>
        <p:nvSpPr>
          <p:cNvPr id="17" name="Rectángulo 16">
            <a:extLst>
              <a:ext uri="{FF2B5EF4-FFF2-40B4-BE49-F238E27FC236}">
                <a16:creationId xmlns:a16="http://schemas.microsoft.com/office/drawing/2014/main" id="{4BF90930-3315-41C0-A357-C5DA86E729A6}"/>
              </a:ext>
            </a:extLst>
          </p:cNvPr>
          <p:cNvSpPr/>
          <p:nvPr userDrawn="1"/>
        </p:nvSpPr>
        <p:spPr>
          <a:xfrm>
            <a:off x="5629063" y="998659"/>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8" name="Rectángulo 17">
            <a:extLst>
              <a:ext uri="{FF2B5EF4-FFF2-40B4-BE49-F238E27FC236}">
                <a16:creationId xmlns:a16="http://schemas.microsoft.com/office/drawing/2014/main" id="{FFBB6140-D2BE-4F99-B015-982B33EA0DD2}"/>
              </a:ext>
            </a:extLst>
          </p:cNvPr>
          <p:cNvSpPr/>
          <p:nvPr userDrawn="1"/>
        </p:nvSpPr>
        <p:spPr>
          <a:xfrm>
            <a:off x="7593694" y="1006535"/>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sp>
        <p:nvSpPr>
          <p:cNvPr id="19" name="Rectángulo 18">
            <a:extLst>
              <a:ext uri="{FF2B5EF4-FFF2-40B4-BE49-F238E27FC236}">
                <a16:creationId xmlns:a16="http://schemas.microsoft.com/office/drawing/2014/main" id="{33E55796-77D1-451B-86F4-38D924C1ACAD}"/>
              </a:ext>
            </a:extLst>
          </p:cNvPr>
          <p:cNvSpPr/>
          <p:nvPr userDrawn="1"/>
        </p:nvSpPr>
        <p:spPr>
          <a:xfrm>
            <a:off x="9615890" y="981488"/>
            <a:ext cx="745717" cy="369332"/>
          </a:xfrm>
          <a:prstGeom prst="rect">
            <a:avLst/>
          </a:prstGeom>
        </p:spPr>
        <p:txBody>
          <a:bodyPr wrap="none">
            <a:spAutoFit/>
          </a:bodyPr>
          <a:lstStyle/>
          <a:p>
            <a:r>
              <a:rPr lang="en-US" b="1">
                <a:latin typeface="Roboto" panose="02000000000000000000" pitchFamily="2" charset="0"/>
                <a:ea typeface="Roboto" panose="02000000000000000000" pitchFamily="2" charset="0"/>
              </a:rPr>
              <a:t>TEXT</a:t>
            </a:r>
            <a:endParaRPr lang="es-ES"/>
          </a:p>
        </p:txBody>
      </p:sp>
      <p:pic>
        <p:nvPicPr>
          <p:cNvPr id="20" name="Picture 3">
            <a:extLst>
              <a:ext uri="{FF2B5EF4-FFF2-40B4-BE49-F238E27FC236}">
                <a16:creationId xmlns:a16="http://schemas.microsoft.com/office/drawing/2014/main" id="{4E152692-316D-4824-B664-A0C7947CC459}"/>
              </a:ext>
            </a:extLst>
          </p:cNvPr>
          <p:cNvPicPr>
            <a:picLocks noChangeAspect="1"/>
          </p:cNvPicPr>
          <p:nvPr userDrawn="1"/>
        </p:nvPicPr>
        <p:blipFill>
          <a:blip r:embed="rId4"/>
          <a:stretch>
            <a:fillRect/>
          </a:stretch>
        </p:blipFill>
        <p:spPr>
          <a:xfrm rot="10800000">
            <a:off x="702737" y="2369984"/>
            <a:ext cx="388998" cy="777996"/>
          </a:xfrm>
          <a:prstGeom prst="rect">
            <a:avLst/>
          </a:prstGeom>
        </p:spPr>
      </p:pic>
      <p:pic>
        <p:nvPicPr>
          <p:cNvPr id="21" name="Picture 13">
            <a:extLst>
              <a:ext uri="{FF2B5EF4-FFF2-40B4-BE49-F238E27FC236}">
                <a16:creationId xmlns:a16="http://schemas.microsoft.com/office/drawing/2014/main" id="{C4A42548-D381-4A3A-AFAE-B43C04B6AB41}"/>
              </a:ext>
            </a:extLst>
          </p:cNvPr>
          <p:cNvPicPr>
            <a:picLocks noChangeAspect="1"/>
          </p:cNvPicPr>
          <p:nvPr userDrawn="1"/>
        </p:nvPicPr>
        <p:blipFill>
          <a:blip r:embed="rId2"/>
          <a:stretch>
            <a:fillRect/>
          </a:stretch>
        </p:blipFill>
        <p:spPr>
          <a:xfrm rot="5400000">
            <a:off x="2786173" y="3691489"/>
            <a:ext cx="4621326" cy="108948"/>
          </a:xfrm>
          <a:prstGeom prst="rect">
            <a:avLst/>
          </a:prstGeom>
        </p:spPr>
      </p:pic>
      <p:pic>
        <p:nvPicPr>
          <p:cNvPr id="22" name="Picture 13">
            <a:extLst>
              <a:ext uri="{FF2B5EF4-FFF2-40B4-BE49-F238E27FC236}">
                <a16:creationId xmlns:a16="http://schemas.microsoft.com/office/drawing/2014/main" id="{03A4CE9D-2AF1-495C-B293-599F186D755B}"/>
              </a:ext>
            </a:extLst>
          </p:cNvPr>
          <p:cNvPicPr>
            <a:picLocks noChangeAspect="1"/>
          </p:cNvPicPr>
          <p:nvPr userDrawn="1"/>
        </p:nvPicPr>
        <p:blipFill>
          <a:blip r:embed="rId2"/>
          <a:stretch>
            <a:fillRect/>
          </a:stretch>
        </p:blipFill>
        <p:spPr>
          <a:xfrm rot="5400000">
            <a:off x="5003736" y="3675603"/>
            <a:ext cx="4621326" cy="108948"/>
          </a:xfrm>
          <a:prstGeom prst="rect">
            <a:avLst/>
          </a:prstGeom>
        </p:spPr>
      </p:pic>
      <p:pic>
        <p:nvPicPr>
          <p:cNvPr id="23" name="Picture 13">
            <a:extLst>
              <a:ext uri="{FF2B5EF4-FFF2-40B4-BE49-F238E27FC236}">
                <a16:creationId xmlns:a16="http://schemas.microsoft.com/office/drawing/2014/main" id="{6C7CDC27-EA80-482D-B2F7-FFE35C5DEA70}"/>
              </a:ext>
            </a:extLst>
          </p:cNvPr>
          <p:cNvPicPr>
            <a:picLocks noChangeAspect="1"/>
          </p:cNvPicPr>
          <p:nvPr userDrawn="1"/>
        </p:nvPicPr>
        <p:blipFill>
          <a:blip r:embed="rId2"/>
          <a:stretch>
            <a:fillRect/>
          </a:stretch>
        </p:blipFill>
        <p:spPr>
          <a:xfrm rot="5400000">
            <a:off x="6820346" y="3709073"/>
            <a:ext cx="4621326" cy="108948"/>
          </a:xfrm>
          <a:prstGeom prst="rect">
            <a:avLst/>
          </a:prstGeom>
        </p:spPr>
      </p:pic>
      <p:pic>
        <p:nvPicPr>
          <p:cNvPr id="24" name="Picture 4">
            <a:extLst>
              <a:ext uri="{FF2B5EF4-FFF2-40B4-BE49-F238E27FC236}">
                <a16:creationId xmlns:a16="http://schemas.microsoft.com/office/drawing/2014/main" id="{A02621E4-E4A1-48A5-9805-5432409EA108}"/>
              </a:ext>
            </a:extLst>
          </p:cNvPr>
          <p:cNvPicPr>
            <a:picLocks noChangeAspect="1"/>
          </p:cNvPicPr>
          <p:nvPr userDrawn="1"/>
        </p:nvPicPr>
        <p:blipFill>
          <a:blip r:embed="rId3"/>
          <a:stretch>
            <a:fillRect/>
          </a:stretch>
        </p:blipFill>
        <p:spPr>
          <a:xfrm rot="10800000">
            <a:off x="709521" y="3325391"/>
            <a:ext cx="375429" cy="750857"/>
          </a:xfrm>
          <a:prstGeom prst="rect">
            <a:avLst/>
          </a:prstGeom>
        </p:spPr>
      </p:pic>
      <p:pic>
        <p:nvPicPr>
          <p:cNvPr id="25" name="Picture 3">
            <a:extLst>
              <a:ext uri="{FF2B5EF4-FFF2-40B4-BE49-F238E27FC236}">
                <a16:creationId xmlns:a16="http://schemas.microsoft.com/office/drawing/2014/main" id="{1C786A93-B480-42BC-9797-D06B62FDEC44}"/>
              </a:ext>
            </a:extLst>
          </p:cNvPr>
          <p:cNvPicPr>
            <a:picLocks noChangeAspect="1"/>
          </p:cNvPicPr>
          <p:nvPr userDrawn="1"/>
        </p:nvPicPr>
        <p:blipFill>
          <a:blip r:embed="rId4"/>
          <a:stretch>
            <a:fillRect/>
          </a:stretch>
        </p:blipFill>
        <p:spPr>
          <a:xfrm rot="10800000">
            <a:off x="716851" y="4253659"/>
            <a:ext cx="388998" cy="777996"/>
          </a:xfrm>
          <a:prstGeom prst="rect">
            <a:avLst/>
          </a:prstGeom>
        </p:spPr>
      </p:pic>
      <p:pic>
        <p:nvPicPr>
          <p:cNvPr id="26" name="Picture 3">
            <a:extLst>
              <a:ext uri="{FF2B5EF4-FFF2-40B4-BE49-F238E27FC236}">
                <a16:creationId xmlns:a16="http://schemas.microsoft.com/office/drawing/2014/main" id="{F7840C47-5E49-4F05-B194-876EE96190BD}"/>
              </a:ext>
            </a:extLst>
          </p:cNvPr>
          <p:cNvPicPr>
            <a:picLocks noChangeAspect="1"/>
          </p:cNvPicPr>
          <p:nvPr userDrawn="1"/>
        </p:nvPicPr>
        <p:blipFill>
          <a:blip r:embed="rId4"/>
          <a:stretch>
            <a:fillRect/>
          </a:stretch>
        </p:blipFill>
        <p:spPr>
          <a:xfrm rot="10800000">
            <a:off x="774515" y="5239604"/>
            <a:ext cx="388998" cy="777996"/>
          </a:xfrm>
          <a:prstGeom prst="rect">
            <a:avLst/>
          </a:prstGeom>
        </p:spPr>
      </p:pic>
    </p:spTree>
    <p:extLst>
      <p:ext uri="{BB962C8B-B14F-4D97-AF65-F5344CB8AC3E}">
        <p14:creationId xmlns:p14="http://schemas.microsoft.com/office/powerpoint/2010/main" val="343245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graphicFrame>
        <p:nvGraphicFramePr>
          <p:cNvPr id="3" name="Table 6">
            <a:extLst>
              <a:ext uri="{FF2B5EF4-FFF2-40B4-BE49-F238E27FC236}">
                <a16:creationId xmlns:a16="http://schemas.microsoft.com/office/drawing/2014/main" id="{19E1D7FF-90B7-45A7-ACF2-ABC941307C3B}"/>
              </a:ext>
            </a:extLst>
          </p:cNvPr>
          <p:cNvGraphicFramePr>
            <a:graphicFrameLocks noGrp="1"/>
          </p:cNvGraphicFramePr>
          <p:nvPr userDrawn="1">
            <p:extLst>
              <p:ext uri="{D42A27DB-BD31-4B8C-83A1-F6EECF244321}">
                <p14:modId xmlns:p14="http://schemas.microsoft.com/office/powerpoint/2010/main" val="1794261944"/>
              </p:ext>
            </p:extLst>
          </p:nvPr>
        </p:nvGraphicFramePr>
        <p:xfrm>
          <a:off x="1525211" y="1648538"/>
          <a:ext cx="9813349" cy="4340323"/>
        </p:xfrm>
        <a:graphic>
          <a:graphicData uri="http://schemas.openxmlformats.org/drawingml/2006/table">
            <a:tbl>
              <a:tblPr firstRow="1" bandRow="1">
                <a:tableStyleId>{5C22544A-7EE6-4342-B048-85BDC9FD1C3A}</a:tableStyleId>
              </a:tblPr>
              <a:tblGrid>
                <a:gridCol w="4901140">
                  <a:extLst>
                    <a:ext uri="{9D8B030D-6E8A-4147-A177-3AD203B41FA5}">
                      <a16:colId xmlns:a16="http://schemas.microsoft.com/office/drawing/2014/main" val="3235795369"/>
                    </a:ext>
                  </a:extLst>
                </a:gridCol>
                <a:gridCol w="1037595">
                  <a:extLst>
                    <a:ext uri="{9D8B030D-6E8A-4147-A177-3AD203B41FA5}">
                      <a16:colId xmlns:a16="http://schemas.microsoft.com/office/drawing/2014/main" val="4083462552"/>
                    </a:ext>
                  </a:extLst>
                </a:gridCol>
                <a:gridCol w="979490">
                  <a:extLst>
                    <a:ext uri="{9D8B030D-6E8A-4147-A177-3AD203B41FA5}">
                      <a16:colId xmlns:a16="http://schemas.microsoft.com/office/drawing/2014/main" val="2909965914"/>
                    </a:ext>
                  </a:extLst>
                </a:gridCol>
                <a:gridCol w="1008099">
                  <a:extLst>
                    <a:ext uri="{9D8B030D-6E8A-4147-A177-3AD203B41FA5}">
                      <a16:colId xmlns:a16="http://schemas.microsoft.com/office/drawing/2014/main" val="998409404"/>
                    </a:ext>
                  </a:extLst>
                </a:gridCol>
                <a:gridCol w="917678">
                  <a:extLst>
                    <a:ext uri="{9D8B030D-6E8A-4147-A177-3AD203B41FA5}">
                      <a16:colId xmlns:a16="http://schemas.microsoft.com/office/drawing/2014/main" val="1735919115"/>
                    </a:ext>
                  </a:extLst>
                </a:gridCol>
                <a:gridCol w="969347">
                  <a:extLst>
                    <a:ext uri="{9D8B030D-6E8A-4147-A177-3AD203B41FA5}">
                      <a16:colId xmlns:a16="http://schemas.microsoft.com/office/drawing/2014/main" val="2623026213"/>
                    </a:ext>
                  </a:extLst>
                </a:gridCol>
              </a:tblGrid>
              <a:tr h="1264171">
                <a:tc>
                  <a:txBody>
                    <a:bodyPr/>
                    <a:lstStyle/>
                    <a:p>
                      <a:r>
                        <a:rPr lang="en-US" sz="1800">
                          <a:solidFill>
                            <a:schemeClr val="tx1"/>
                          </a:solidFill>
                          <a:latin typeface="Roboto" panose="02000000000000000000" pitchFamily="2" charset="0"/>
                          <a:ea typeface="Roboto" panose="02000000000000000000" pitchFamily="2" charset="0"/>
                        </a:rPr>
                        <a:t>Table title</a:t>
                      </a:r>
                    </a:p>
                    <a:p>
                      <a:endParaRPr lang="en-US" sz="1800">
                        <a:solidFill>
                          <a:schemeClr val="tx1"/>
                        </a:solidFill>
                        <a:latin typeface="Roboto" panose="02000000000000000000" pitchFamily="2" charset="0"/>
                        <a:ea typeface="Roboto" panose="02000000000000000000" pitchFamily="2" charset="0"/>
                      </a:endParaRPr>
                    </a:p>
                    <a:p>
                      <a:endParaRPr lang="en-US" sz="1800">
                        <a:solidFill>
                          <a:schemeClr val="tx1"/>
                        </a:solidFill>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2622592743"/>
                  </a:ext>
                </a:extLst>
              </a:tr>
              <a:tr h="512692">
                <a:tc>
                  <a:txBody>
                    <a:bodyPr/>
                    <a:lstStyle/>
                    <a:p>
                      <a:r>
                        <a:rPr lang="en-US" sz="1800">
                          <a:latin typeface="Roboto" panose="02000000000000000000" pitchFamily="2" charset="0"/>
                          <a:ea typeface="Roboto" panose="02000000000000000000" pitchFamily="2" charset="0"/>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189435815"/>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08972727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3440316277"/>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Table row title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tc>
                  <a:txBody>
                    <a:bodyPr/>
                    <a:lstStyle/>
                    <a:p>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848565"/>
                      </a:solidFill>
                      <a:prstDash val="solid"/>
                      <a:round/>
                      <a:headEnd type="none" w="med" len="med"/>
                      <a:tailEnd type="none" w="med" len="med"/>
                    </a:lnB>
                    <a:noFill/>
                  </a:tcPr>
                </a:tc>
                <a:extLst>
                  <a:ext uri="{0D108BD9-81ED-4DB2-BD59-A6C34878D82A}">
                    <a16:rowId xmlns:a16="http://schemas.microsoft.com/office/drawing/2014/main" val="1469223798"/>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tc>
                  <a:txBody>
                    <a:bodyPr/>
                    <a:lstStyle/>
                    <a:p>
                      <a:endParaRPr lang="en-US" sz="1800">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848565"/>
                      </a:solidFill>
                      <a:prstDash val="solid"/>
                      <a:round/>
                      <a:headEnd type="none" w="med" len="med"/>
                      <a:tailEnd type="none" w="med" len="med"/>
                    </a:lnT>
                    <a:lnB w="76200" cap="flat" cmpd="sng" algn="ctr">
                      <a:solidFill>
                        <a:srgbClr val="E89A98"/>
                      </a:solidFill>
                      <a:prstDash val="solid"/>
                      <a:round/>
                      <a:headEnd type="none" w="med" len="med"/>
                      <a:tailEnd type="none" w="med" len="med"/>
                    </a:lnB>
                    <a:noFill/>
                  </a:tcPr>
                </a:tc>
                <a:extLst>
                  <a:ext uri="{0D108BD9-81ED-4DB2-BD59-A6C34878D82A}">
                    <a16:rowId xmlns:a16="http://schemas.microsoft.com/office/drawing/2014/main" val="566888369"/>
                  </a:ext>
                </a:extLst>
              </a:tr>
              <a:tr h="512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Total</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Cell</a:t>
                      </a:r>
                      <a:endParaRPr lang="en-US" sz="1800" b="1">
                        <a:latin typeface="Roboto" panose="02000000000000000000" pitchFamily="2" charset="0"/>
                        <a:ea typeface="Roboto" panose="02000000000000000000" pitchFamily="2" charset="0"/>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E89A98"/>
                      </a:solidFill>
                      <a:prstDash val="solid"/>
                      <a:round/>
                      <a:headEnd type="none" w="med" len="med"/>
                      <a:tailEnd type="none" w="med" len="med"/>
                    </a:lnT>
                    <a:lnB w="76200" cap="flat" cmpd="sng" algn="ctr">
                      <a:noFill/>
                      <a:prstDash val="solid"/>
                      <a:round/>
                      <a:headEnd type="none" w="med" len="med"/>
                      <a:tailEnd type="none" w="med" len="med"/>
                    </a:lnB>
                    <a:noFill/>
                  </a:tcPr>
                </a:tc>
                <a:extLst>
                  <a:ext uri="{0D108BD9-81ED-4DB2-BD59-A6C34878D82A}">
                    <a16:rowId xmlns:a16="http://schemas.microsoft.com/office/drawing/2014/main" val="2945819395"/>
                  </a:ext>
                </a:extLst>
              </a:tr>
            </a:tbl>
          </a:graphicData>
        </a:graphic>
      </p:graphicFrame>
      <p:pic>
        <p:nvPicPr>
          <p:cNvPr id="5" name="Picture 9">
            <a:extLst>
              <a:ext uri="{FF2B5EF4-FFF2-40B4-BE49-F238E27FC236}">
                <a16:creationId xmlns:a16="http://schemas.microsoft.com/office/drawing/2014/main" id="{8FFE6DFE-5A69-4F92-B2D1-04770EA403F0}"/>
              </a:ext>
            </a:extLst>
          </p:cNvPr>
          <p:cNvPicPr>
            <a:picLocks noChangeAspect="1"/>
          </p:cNvPicPr>
          <p:nvPr userDrawn="1"/>
        </p:nvPicPr>
        <p:blipFill>
          <a:blip r:embed="rId2"/>
          <a:stretch>
            <a:fillRect/>
          </a:stretch>
        </p:blipFill>
        <p:spPr>
          <a:xfrm>
            <a:off x="6261841" y="1648538"/>
            <a:ext cx="852535" cy="1187457"/>
          </a:xfrm>
          <a:prstGeom prst="rect">
            <a:avLst/>
          </a:prstGeom>
        </p:spPr>
      </p:pic>
      <p:pic>
        <p:nvPicPr>
          <p:cNvPr id="6" name="Picture 10">
            <a:extLst>
              <a:ext uri="{FF2B5EF4-FFF2-40B4-BE49-F238E27FC236}">
                <a16:creationId xmlns:a16="http://schemas.microsoft.com/office/drawing/2014/main" id="{4AE950E2-FECC-41C7-85DC-3F58D23B5955}"/>
              </a:ext>
            </a:extLst>
          </p:cNvPr>
          <p:cNvPicPr>
            <a:picLocks noChangeAspect="1"/>
          </p:cNvPicPr>
          <p:nvPr userDrawn="1"/>
        </p:nvPicPr>
        <p:blipFill>
          <a:blip r:embed="rId3"/>
          <a:stretch>
            <a:fillRect/>
          </a:stretch>
        </p:blipFill>
        <p:spPr>
          <a:xfrm>
            <a:off x="7338955" y="1648536"/>
            <a:ext cx="852535" cy="1187457"/>
          </a:xfrm>
          <a:prstGeom prst="rect">
            <a:avLst/>
          </a:prstGeom>
        </p:spPr>
      </p:pic>
      <p:pic>
        <p:nvPicPr>
          <p:cNvPr id="7" name="Picture 11">
            <a:extLst>
              <a:ext uri="{FF2B5EF4-FFF2-40B4-BE49-F238E27FC236}">
                <a16:creationId xmlns:a16="http://schemas.microsoft.com/office/drawing/2014/main" id="{58C1A1EF-97E1-4D3E-B2E0-7A87393D683B}"/>
              </a:ext>
            </a:extLst>
          </p:cNvPr>
          <p:cNvPicPr>
            <a:picLocks noChangeAspect="1"/>
          </p:cNvPicPr>
          <p:nvPr userDrawn="1"/>
        </p:nvPicPr>
        <p:blipFill>
          <a:blip r:embed="rId4"/>
          <a:stretch>
            <a:fillRect/>
          </a:stretch>
        </p:blipFill>
        <p:spPr>
          <a:xfrm>
            <a:off x="8339357" y="1648538"/>
            <a:ext cx="852535" cy="1187457"/>
          </a:xfrm>
          <a:prstGeom prst="rect">
            <a:avLst/>
          </a:prstGeom>
        </p:spPr>
      </p:pic>
      <p:pic>
        <p:nvPicPr>
          <p:cNvPr id="8" name="Picture 12">
            <a:extLst>
              <a:ext uri="{FF2B5EF4-FFF2-40B4-BE49-F238E27FC236}">
                <a16:creationId xmlns:a16="http://schemas.microsoft.com/office/drawing/2014/main" id="{B548BBDB-491A-400A-925A-5740BC1535B9}"/>
              </a:ext>
            </a:extLst>
          </p:cNvPr>
          <p:cNvPicPr>
            <a:picLocks noChangeAspect="1"/>
          </p:cNvPicPr>
          <p:nvPr userDrawn="1"/>
        </p:nvPicPr>
        <p:blipFill>
          <a:blip r:embed="rId5"/>
          <a:stretch>
            <a:fillRect/>
          </a:stretch>
        </p:blipFill>
        <p:spPr>
          <a:xfrm>
            <a:off x="9199557" y="1648538"/>
            <a:ext cx="852535" cy="1187457"/>
          </a:xfrm>
          <a:prstGeom prst="rect">
            <a:avLst/>
          </a:prstGeom>
        </p:spPr>
      </p:pic>
      <p:pic>
        <p:nvPicPr>
          <p:cNvPr id="9" name="Picture 13">
            <a:extLst>
              <a:ext uri="{FF2B5EF4-FFF2-40B4-BE49-F238E27FC236}">
                <a16:creationId xmlns:a16="http://schemas.microsoft.com/office/drawing/2014/main" id="{BECF24A5-91B4-4C1A-9F25-C8D12917A804}"/>
              </a:ext>
            </a:extLst>
          </p:cNvPr>
          <p:cNvPicPr>
            <a:picLocks noChangeAspect="1"/>
          </p:cNvPicPr>
          <p:nvPr userDrawn="1"/>
        </p:nvPicPr>
        <p:blipFill>
          <a:blip r:embed="rId6"/>
          <a:stretch>
            <a:fillRect/>
          </a:stretch>
        </p:blipFill>
        <p:spPr>
          <a:xfrm>
            <a:off x="10214730" y="1648537"/>
            <a:ext cx="852535" cy="1187457"/>
          </a:xfrm>
          <a:prstGeom prst="rect">
            <a:avLst/>
          </a:prstGeom>
        </p:spPr>
      </p:pic>
      <p:sp>
        <p:nvSpPr>
          <p:cNvPr id="10" name="Title 1">
            <a:extLst>
              <a:ext uri="{FF2B5EF4-FFF2-40B4-BE49-F238E27FC236}">
                <a16:creationId xmlns:a16="http://schemas.microsoft.com/office/drawing/2014/main" id="{59602D61-37E2-49BC-A5CA-648B82276B15}"/>
              </a:ext>
            </a:extLst>
          </p:cNvPr>
          <p:cNvSpPr txBox="1">
            <a:spLocks/>
          </p:cNvSpPr>
          <p:nvPr userDrawn="1"/>
        </p:nvSpPr>
        <p:spPr>
          <a:xfrm>
            <a:off x="519081" y="813198"/>
            <a:ext cx="4213194" cy="459420"/>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latin typeface="Roboto" panose="02000000000000000000" pitchFamily="2" charset="0"/>
                <a:ea typeface="Roboto" panose="02000000000000000000" pitchFamily="2" charset="0"/>
              </a:rPr>
              <a:t>EELISA Table</a:t>
            </a:r>
          </a:p>
        </p:txBody>
      </p:sp>
    </p:spTree>
    <p:extLst>
      <p:ext uri="{BB962C8B-B14F-4D97-AF65-F5344CB8AC3E}">
        <p14:creationId xmlns:p14="http://schemas.microsoft.com/office/powerpoint/2010/main" val="164949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Imagen 2">
            <a:extLst>
              <a:ext uri="{FF2B5EF4-FFF2-40B4-BE49-F238E27FC236}">
                <a16:creationId xmlns:a16="http://schemas.microsoft.com/office/drawing/2014/main" id="{466D2AA4-4909-4001-9460-F3061B4562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548" y="5762028"/>
            <a:ext cx="9186172" cy="1095972"/>
          </a:xfrm>
          <a:prstGeom prst="rect">
            <a:avLst/>
          </a:prstGeom>
        </p:spPr>
      </p:pic>
      <p:sp>
        <p:nvSpPr>
          <p:cNvPr id="6" name="Marcador de texto 5">
            <a:extLst>
              <a:ext uri="{FF2B5EF4-FFF2-40B4-BE49-F238E27FC236}">
                <a16:creationId xmlns:a16="http://schemas.microsoft.com/office/drawing/2014/main" id="{E282C5E7-0C92-48C1-B6C1-963C0ABE1EED}"/>
              </a:ext>
            </a:extLst>
          </p:cNvPr>
          <p:cNvSpPr>
            <a:spLocks noGrp="1"/>
          </p:cNvSpPr>
          <p:nvPr>
            <p:ph type="body" sz="quarter" idx="13"/>
          </p:nvPr>
        </p:nvSpPr>
        <p:spPr>
          <a:xfrm>
            <a:off x="2336801" y="1320800"/>
            <a:ext cx="7640320" cy="3576320"/>
          </a:xfrm>
        </p:spPr>
        <p:txBody>
          <a:bodyPr>
            <a:normAutofit/>
          </a:bodyPr>
          <a:lstStyle>
            <a:lvl1pPr marL="0" indent="0" algn="ctr">
              <a:buNone/>
              <a:defRPr sz="4800">
                <a:latin typeface="Eelisa" pitchFamily="50" charset="0"/>
              </a:defRPr>
            </a:lvl1pPr>
          </a:lstStyle>
          <a:p>
            <a:pPr lvl="0"/>
            <a:r>
              <a:rPr lang="es-ES"/>
              <a:t>Editar el estilo de texto del patrón</a:t>
            </a:r>
          </a:p>
          <a:p>
            <a:pPr lvl="1"/>
            <a:r>
              <a:rPr lang="es-ES"/>
              <a:t>Segundo nivel</a:t>
            </a:r>
          </a:p>
          <a:p>
            <a:pPr lvl="2"/>
            <a:r>
              <a:rPr lang="es-ES"/>
              <a:t>Tercer nivel</a:t>
            </a:r>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9E24D862-B2C2-4280-8A86-58D2328E058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7867" y="-701694"/>
            <a:ext cx="3181362" cy="318008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FB8EC44-D5C1-4CFC-BDB2-DF3F880B0A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340250" y="252692"/>
            <a:ext cx="2754470" cy="275336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5A658B26-057D-47A5-A976-D0C9C451EB2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804162" y="3002935"/>
            <a:ext cx="2754470" cy="2753360"/>
          </a:xfrm>
          <a:prstGeom prst="rect">
            <a:avLst/>
          </a:prstGeom>
        </p:spPr>
      </p:pic>
    </p:spTree>
    <p:extLst>
      <p:ext uri="{BB962C8B-B14F-4D97-AF65-F5344CB8AC3E}">
        <p14:creationId xmlns:p14="http://schemas.microsoft.com/office/powerpoint/2010/main" val="2388185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1102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hasCustomPrompt="1"/>
          </p:nvPr>
        </p:nvSpPr>
        <p:spPr>
          <a:xfrm>
            <a:off x="838200" y="365125"/>
            <a:ext cx="10515600" cy="1074417"/>
          </a:xfrm>
        </p:spPr>
        <p:txBody>
          <a:bodyPr/>
          <a:lstStyle>
            <a:lvl1pPr>
              <a:defRPr/>
            </a:lvl1pPr>
          </a:lstStyle>
          <a:p>
            <a:r>
              <a:rPr lang="es-ES" err="1"/>
              <a:t>Bullet</a:t>
            </a:r>
            <a:r>
              <a:rPr lang="es-ES"/>
              <a:t> </a:t>
            </a:r>
            <a:r>
              <a:rPr lang="es-ES" err="1"/>
              <a:t>points</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pic>
        <p:nvPicPr>
          <p:cNvPr id="4" name="Google Shape;170;p7">
            <a:extLst>
              <a:ext uri="{FF2B5EF4-FFF2-40B4-BE49-F238E27FC236}">
                <a16:creationId xmlns:a16="http://schemas.microsoft.com/office/drawing/2014/main" id="{E5258190-3CCE-4D4D-892D-4252B61033CF}"/>
              </a:ext>
            </a:extLst>
          </p:cNvPr>
          <p:cNvPicPr preferRelativeResize="0"/>
          <p:nvPr userDrawn="1"/>
        </p:nvPicPr>
        <p:blipFill rotWithShape="1">
          <a:blip r:embed="rId2">
            <a:alphaModFix/>
          </a:blip>
          <a:srcRect/>
          <a:stretch/>
        </p:blipFill>
        <p:spPr>
          <a:xfrm rot="10800000">
            <a:off x="5327728" y="1785452"/>
            <a:ext cx="352176" cy="704352"/>
          </a:xfrm>
          <a:prstGeom prst="rect">
            <a:avLst/>
          </a:prstGeom>
          <a:noFill/>
          <a:ln>
            <a:noFill/>
          </a:ln>
        </p:spPr>
      </p:pic>
      <p:pic>
        <p:nvPicPr>
          <p:cNvPr id="6" name="Google Shape;169;p7">
            <a:extLst>
              <a:ext uri="{FF2B5EF4-FFF2-40B4-BE49-F238E27FC236}">
                <a16:creationId xmlns:a16="http://schemas.microsoft.com/office/drawing/2014/main" id="{30D68DF0-BD8C-4A56-BD55-1508BC7495AB}"/>
              </a:ext>
            </a:extLst>
          </p:cNvPr>
          <p:cNvPicPr preferRelativeResize="0"/>
          <p:nvPr userDrawn="1"/>
        </p:nvPicPr>
        <p:blipFill rotWithShape="1">
          <a:blip r:embed="rId2">
            <a:alphaModFix/>
          </a:blip>
          <a:srcRect/>
          <a:stretch/>
        </p:blipFill>
        <p:spPr>
          <a:xfrm>
            <a:off x="11001624" y="1812547"/>
            <a:ext cx="352176" cy="704352"/>
          </a:xfrm>
          <a:prstGeom prst="rect">
            <a:avLst/>
          </a:prstGeom>
          <a:noFill/>
          <a:ln>
            <a:noFill/>
          </a:ln>
        </p:spPr>
      </p:pic>
      <p:pic>
        <p:nvPicPr>
          <p:cNvPr id="7" name="Google Shape;172;p7">
            <a:extLst>
              <a:ext uri="{FF2B5EF4-FFF2-40B4-BE49-F238E27FC236}">
                <a16:creationId xmlns:a16="http://schemas.microsoft.com/office/drawing/2014/main" id="{32EBCADE-DED1-489F-B78C-E40F75449FE4}"/>
              </a:ext>
            </a:extLst>
          </p:cNvPr>
          <p:cNvPicPr preferRelativeResize="0"/>
          <p:nvPr userDrawn="1"/>
        </p:nvPicPr>
        <p:blipFill rotWithShape="1">
          <a:blip r:embed="rId3">
            <a:alphaModFix/>
          </a:blip>
          <a:srcRect/>
          <a:stretch/>
        </p:blipFill>
        <p:spPr>
          <a:xfrm rot="10800000">
            <a:off x="565869" y="3113710"/>
            <a:ext cx="354237" cy="708473"/>
          </a:xfrm>
          <a:prstGeom prst="rect">
            <a:avLst/>
          </a:prstGeom>
          <a:noFill/>
          <a:ln>
            <a:noFill/>
          </a:ln>
        </p:spPr>
      </p:pic>
      <p:pic>
        <p:nvPicPr>
          <p:cNvPr id="8" name="Google Shape;171;p7">
            <a:extLst>
              <a:ext uri="{FF2B5EF4-FFF2-40B4-BE49-F238E27FC236}">
                <a16:creationId xmlns:a16="http://schemas.microsoft.com/office/drawing/2014/main" id="{54EC6599-75BD-41C2-A6E0-579A5EFF3E75}"/>
              </a:ext>
            </a:extLst>
          </p:cNvPr>
          <p:cNvPicPr preferRelativeResize="0"/>
          <p:nvPr userDrawn="1"/>
        </p:nvPicPr>
        <p:blipFill rotWithShape="1">
          <a:blip r:embed="rId3">
            <a:alphaModFix/>
          </a:blip>
          <a:srcRect/>
          <a:stretch/>
        </p:blipFill>
        <p:spPr>
          <a:xfrm>
            <a:off x="6177906" y="3113709"/>
            <a:ext cx="354237" cy="708473"/>
          </a:xfrm>
          <a:prstGeom prst="rect">
            <a:avLst/>
          </a:prstGeom>
          <a:noFill/>
          <a:ln>
            <a:noFill/>
          </a:ln>
        </p:spPr>
      </p:pic>
      <p:pic>
        <p:nvPicPr>
          <p:cNvPr id="9" name="Google Shape;173;p7">
            <a:extLst>
              <a:ext uri="{FF2B5EF4-FFF2-40B4-BE49-F238E27FC236}">
                <a16:creationId xmlns:a16="http://schemas.microsoft.com/office/drawing/2014/main" id="{A592E597-0D2B-4500-B198-1CFFE97203A2}"/>
              </a:ext>
            </a:extLst>
          </p:cNvPr>
          <p:cNvPicPr preferRelativeResize="0"/>
          <p:nvPr userDrawn="1"/>
        </p:nvPicPr>
        <p:blipFill rotWithShape="1">
          <a:blip r:embed="rId4">
            <a:alphaModFix/>
          </a:blip>
          <a:srcRect/>
          <a:stretch/>
        </p:blipFill>
        <p:spPr>
          <a:xfrm>
            <a:off x="10134777" y="4202908"/>
            <a:ext cx="352177" cy="704354"/>
          </a:xfrm>
          <a:prstGeom prst="rect">
            <a:avLst/>
          </a:prstGeom>
          <a:noFill/>
          <a:ln>
            <a:noFill/>
          </a:ln>
        </p:spPr>
      </p:pic>
      <p:pic>
        <p:nvPicPr>
          <p:cNvPr id="10" name="Google Shape;174;p7">
            <a:extLst>
              <a:ext uri="{FF2B5EF4-FFF2-40B4-BE49-F238E27FC236}">
                <a16:creationId xmlns:a16="http://schemas.microsoft.com/office/drawing/2014/main" id="{0038B3AC-B48F-4D07-8677-475F567FC366}"/>
              </a:ext>
            </a:extLst>
          </p:cNvPr>
          <p:cNvPicPr preferRelativeResize="0"/>
          <p:nvPr userDrawn="1"/>
        </p:nvPicPr>
        <p:blipFill rotWithShape="1">
          <a:blip r:embed="rId4">
            <a:alphaModFix/>
          </a:blip>
          <a:srcRect/>
          <a:stretch/>
        </p:blipFill>
        <p:spPr>
          <a:xfrm rot="10800000">
            <a:off x="4615817" y="4202908"/>
            <a:ext cx="352177" cy="704354"/>
          </a:xfrm>
          <a:prstGeom prst="rect">
            <a:avLst/>
          </a:prstGeom>
          <a:noFill/>
          <a:ln>
            <a:noFill/>
          </a:ln>
        </p:spPr>
      </p:pic>
      <p:pic>
        <p:nvPicPr>
          <p:cNvPr id="11" name="Google Shape;175;p7">
            <a:extLst>
              <a:ext uri="{FF2B5EF4-FFF2-40B4-BE49-F238E27FC236}">
                <a16:creationId xmlns:a16="http://schemas.microsoft.com/office/drawing/2014/main" id="{2DF8378C-1C63-4AA1-BDEA-4B8E46E65D57}"/>
              </a:ext>
            </a:extLst>
          </p:cNvPr>
          <p:cNvPicPr preferRelativeResize="0"/>
          <p:nvPr userDrawn="1"/>
        </p:nvPicPr>
        <p:blipFill rotWithShape="1">
          <a:blip r:embed="rId5">
            <a:alphaModFix/>
          </a:blip>
          <a:srcRect/>
          <a:stretch/>
        </p:blipFill>
        <p:spPr>
          <a:xfrm>
            <a:off x="7931416" y="5260031"/>
            <a:ext cx="352176" cy="704352"/>
          </a:xfrm>
          <a:prstGeom prst="rect">
            <a:avLst/>
          </a:prstGeom>
          <a:noFill/>
          <a:ln>
            <a:noFill/>
          </a:ln>
        </p:spPr>
      </p:pic>
      <p:pic>
        <p:nvPicPr>
          <p:cNvPr id="12" name="Google Shape;176;p7">
            <a:extLst>
              <a:ext uri="{FF2B5EF4-FFF2-40B4-BE49-F238E27FC236}">
                <a16:creationId xmlns:a16="http://schemas.microsoft.com/office/drawing/2014/main" id="{9439ED7B-F010-449B-A7D8-337950BEA728}"/>
              </a:ext>
            </a:extLst>
          </p:cNvPr>
          <p:cNvPicPr preferRelativeResize="0"/>
          <p:nvPr userDrawn="1"/>
        </p:nvPicPr>
        <p:blipFill rotWithShape="1">
          <a:blip r:embed="rId5">
            <a:alphaModFix/>
          </a:blip>
          <a:srcRect/>
          <a:stretch/>
        </p:blipFill>
        <p:spPr>
          <a:xfrm rot="10800000">
            <a:off x="2371863" y="5260031"/>
            <a:ext cx="352176" cy="704352"/>
          </a:xfrm>
          <a:prstGeom prst="rect">
            <a:avLst/>
          </a:prstGeom>
          <a:noFill/>
          <a:ln>
            <a:noFill/>
          </a:ln>
        </p:spPr>
      </p:pic>
      <p:sp>
        <p:nvSpPr>
          <p:cNvPr id="13" name="Marcador de texto 12">
            <a:extLst>
              <a:ext uri="{FF2B5EF4-FFF2-40B4-BE49-F238E27FC236}">
                <a16:creationId xmlns:a16="http://schemas.microsoft.com/office/drawing/2014/main" id="{EEFF6050-5D0A-4F3E-9F48-9505D24F6979}"/>
              </a:ext>
            </a:extLst>
          </p:cNvPr>
          <p:cNvSpPr>
            <a:spLocks noGrp="1"/>
          </p:cNvSpPr>
          <p:nvPr>
            <p:ph type="body" sz="quarter" idx="13" hasCustomPrompt="1"/>
          </p:nvPr>
        </p:nvSpPr>
        <p:spPr>
          <a:xfrm>
            <a:off x="5873106" y="1784973"/>
            <a:ext cx="4918075" cy="704850"/>
          </a:xfrm>
        </p:spPr>
        <p:txBody>
          <a:bodyPr/>
          <a:lstStyle>
            <a:lvl2pPr marL="457200" indent="0" algn="ctr">
              <a:buNone/>
              <a:defRPr/>
            </a:lvl2pPr>
          </a:lstStyle>
          <a:p>
            <a:pPr lvl="1"/>
            <a:r>
              <a:rPr lang="es-ES"/>
              <a:t>Texto</a:t>
            </a:r>
          </a:p>
        </p:txBody>
      </p:sp>
      <p:sp>
        <p:nvSpPr>
          <p:cNvPr id="14" name="Marcador de texto 12">
            <a:extLst>
              <a:ext uri="{FF2B5EF4-FFF2-40B4-BE49-F238E27FC236}">
                <a16:creationId xmlns:a16="http://schemas.microsoft.com/office/drawing/2014/main" id="{D7AE3847-3DF5-47FD-8A8F-239898D7795E}"/>
              </a:ext>
            </a:extLst>
          </p:cNvPr>
          <p:cNvSpPr>
            <a:spLocks noGrp="1"/>
          </p:cNvSpPr>
          <p:nvPr>
            <p:ph type="body" sz="quarter" idx="14" hasCustomPrompt="1"/>
          </p:nvPr>
        </p:nvSpPr>
        <p:spPr>
          <a:xfrm>
            <a:off x="2868690" y="5260031"/>
            <a:ext cx="4918075" cy="704850"/>
          </a:xfrm>
        </p:spPr>
        <p:txBody>
          <a:bodyPr/>
          <a:lstStyle>
            <a:lvl2pPr marL="457200" indent="0" algn="ctr">
              <a:buNone/>
              <a:defRPr/>
            </a:lvl2pPr>
          </a:lstStyle>
          <a:p>
            <a:pPr lvl="1"/>
            <a:r>
              <a:rPr lang="es-ES"/>
              <a:t>Texto</a:t>
            </a:r>
          </a:p>
        </p:txBody>
      </p:sp>
      <p:sp>
        <p:nvSpPr>
          <p:cNvPr id="15" name="Marcador de texto 12">
            <a:extLst>
              <a:ext uri="{FF2B5EF4-FFF2-40B4-BE49-F238E27FC236}">
                <a16:creationId xmlns:a16="http://schemas.microsoft.com/office/drawing/2014/main" id="{192458AF-4965-43C0-B490-74E70C71871A}"/>
              </a:ext>
            </a:extLst>
          </p:cNvPr>
          <p:cNvSpPr>
            <a:spLocks noGrp="1"/>
          </p:cNvSpPr>
          <p:nvPr>
            <p:ph type="body" sz="quarter" idx="15" hasCustomPrompt="1"/>
          </p:nvPr>
        </p:nvSpPr>
        <p:spPr>
          <a:xfrm>
            <a:off x="5092348" y="4204488"/>
            <a:ext cx="4918075" cy="704850"/>
          </a:xfrm>
        </p:spPr>
        <p:txBody>
          <a:bodyPr/>
          <a:lstStyle>
            <a:lvl2pPr marL="457200" indent="0" algn="ctr">
              <a:buNone/>
              <a:defRPr/>
            </a:lvl2pPr>
          </a:lstStyle>
          <a:p>
            <a:pPr lvl="1"/>
            <a:r>
              <a:rPr lang="es-ES"/>
              <a:t>Texto</a:t>
            </a:r>
          </a:p>
        </p:txBody>
      </p:sp>
      <p:sp>
        <p:nvSpPr>
          <p:cNvPr id="16" name="Marcador de texto 12">
            <a:extLst>
              <a:ext uri="{FF2B5EF4-FFF2-40B4-BE49-F238E27FC236}">
                <a16:creationId xmlns:a16="http://schemas.microsoft.com/office/drawing/2014/main" id="{37F8DDBA-6B4C-479D-9FC9-19A55C245A48}"/>
              </a:ext>
            </a:extLst>
          </p:cNvPr>
          <p:cNvSpPr>
            <a:spLocks noGrp="1"/>
          </p:cNvSpPr>
          <p:nvPr>
            <p:ph type="body" sz="quarter" idx="16" hasCustomPrompt="1"/>
          </p:nvPr>
        </p:nvSpPr>
        <p:spPr>
          <a:xfrm>
            <a:off x="1089968" y="3150526"/>
            <a:ext cx="4918075" cy="704850"/>
          </a:xfrm>
        </p:spPr>
        <p:txBody>
          <a:bodyPr/>
          <a:lstStyle>
            <a:lvl2pPr marL="457200" indent="0" algn="ctr">
              <a:buNone/>
              <a:defRPr/>
            </a:lvl2pPr>
          </a:lstStyle>
          <a:p>
            <a:pPr lvl="1"/>
            <a:r>
              <a:rPr lang="es-ES"/>
              <a:t>Texto</a:t>
            </a:r>
          </a:p>
        </p:txBody>
      </p:sp>
    </p:spTree>
    <p:extLst>
      <p:ext uri="{BB962C8B-B14F-4D97-AF65-F5344CB8AC3E}">
        <p14:creationId xmlns:p14="http://schemas.microsoft.com/office/powerpoint/2010/main" val="278302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2"/>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2"/>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68827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5EADF6-B50D-4FF4-8F31-36ED3A61E49D}"/>
              </a:ext>
            </a:extLst>
          </p:cNvPr>
          <p:cNvSpPr>
            <a:spLocks noGrp="1"/>
          </p:cNvSpPr>
          <p:nvPr>
            <p:ph type="title"/>
          </p:nvPr>
        </p:nvSpPr>
        <p:spPr/>
        <p:txBody>
          <a:bodyPr/>
          <a:lstStyle/>
          <a:p>
            <a:r>
              <a:rPr lang="es-ES"/>
              <a:t>Haga clic para modificar el estilo de título del patrón</a:t>
            </a:r>
            <a:endParaRPr lang="en-GB"/>
          </a:p>
        </p:txBody>
      </p:sp>
      <p:sp>
        <p:nvSpPr>
          <p:cNvPr id="5" name="Marcador de número de diapositiva 4">
            <a:extLst>
              <a:ext uri="{FF2B5EF4-FFF2-40B4-BE49-F238E27FC236}">
                <a16:creationId xmlns:a16="http://schemas.microsoft.com/office/drawing/2014/main" id="{C86A4D61-2D60-497A-B07E-8EC929E99CA3}"/>
              </a:ext>
            </a:extLst>
          </p:cNvPr>
          <p:cNvSpPr>
            <a:spLocks noGrp="1"/>
          </p:cNvSpPr>
          <p:nvPr>
            <p:ph type="sldNum" sz="quarter" idx="12"/>
          </p:nvPr>
        </p:nvSpPr>
        <p:spPr>
          <a:xfrm>
            <a:off x="11130280" y="6310312"/>
            <a:ext cx="858520" cy="365125"/>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123892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En blanco">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D7D40FE2-314D-45BC-8FFD-50A8D7D61520}"/>
              </a:ext>
            </a:extLst>
          </p:cNvPr>
          <p:cNvPicPr>
            <a:picLocks noChangeAspect="1"/>
          </p:cNvPicPr>
          <p:nvPr userDrawn="1"/>
        </p:nvPicPr>
        <p:blipFill rotWithShape="1">
          <a:blip r:embed="rId2"/>
          <a:srcRect l="14779" r="15727"/>
          <a:stretch/>
        </p:blipFill>
        <p:spPr>
          <a:xfrm>
            <a:off x="6096000" y="0"/>
            <a:ext cx="6920840"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153159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spTree>
    <p:extLst>
      <p:ext uri="{BB962C8B-B14F-4D97-AF65-F5344CB8AC3E}">
        <p14:creationId xmlns:p14="http://schemas.microsoft.com/office/powerpoint/2010/main" val="230311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 blanco">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C5C3FA65-30EF-475F-9092-A062D564ED10}"/>
              </a:ext>
            </a:extLst>
          </p:cNvPr>
          <p:cNvPicPr>
            <a:picLocks noChangeAspect="1"/>
          </p:cNvPicPr>
          <p:nvPr userDrawn="1"/>
        </p:nvPicPr>
        <p:blipFill rotWithShape="1">
          <a:blip r:embed="rId2"/>
          <a:srcRect l="35117" r="13729"/>
          <a:stretch/>
        </p:blipFill>
        <p:spPr>
          <a:xfrm>
            <a:off x="-1145752" y="0"/>
            <a:ext cx="7941101"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7446376" y="1907787"/>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10977041" y="5773853"/>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641370" y="392996"/>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640638" y="2265363"/>
            <a:ext cx="4089400" cy="3319462"/>
          </a:xfrm>
        </p:spPr>
        <p:txBody>
          <a:bodyPr/>
          <a:lstStyle>
            <a:lvl1pPr marL="0" indent="0" algn="just">
              <a:buNone/>
              <a:defRPr/>
            </a:lvl1pPr>
          </a:lstStyle>
          <a:p>
            <a:pPr lvl="0"/>
            <a:r>
              <a:rPr lang="es-ES"/>
              <a:t>Text</a:t>
            </a:r>
            <a:endParaRPr lang="en-GB"/>
          </a:p>
        </p:txBody>
      </p:sp>
      <p:pic>
        <p:nvPicPr>
          <p:cNvPr id="9" name="Imagen 8" descr="Interfaz de usuario gráfica, Texto&#10;&#10;Descripción generada automáticamente">
            <a:extLst>
              <a:ext uri="{FF2B5EF4-FFF2-40B4-BE49-F238E27FC236}">
                <a16:creationId xmlns:a16="http://schemas.microsoft.com/office/drawing/2014/main" id="{3D9A5AB0-A8BE-4C31-A4CB-EEE5A05FB7F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3520" y="5807911"/>
            <a:ext cx="1930400" cy="1050089"/>
          </a:xfrm>
          <a:prstGeom prst="rect">
            <a:avLst/>
          </a:prstGeom>
        </p:spPr>
      </p:pic>
    </p:spTree>
    <p:extLst>
      <p:ext uri="{BB962C8B-B14F-4D97-AF65-F5344CB8AC3E}">
        <p14:creationId xmlns:p14="http://schemas.microsoft.com/office/powerpoint/2010/main" val="165925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3" name="Picture 3">
            <a:extLst>
              <a:ext uri="{FF2B5EF4-FFF2-40B4-BE49-F238E27FC236}">
                <a16:creationId xmlns:a16="http://schemas.microsoft.com/office/drawing/2014/main" id="{D8F263CB-0D49-467E-8BD7-E3B132B80397}"/>
              </a:ext>
            </a:extLst>
          </p:cNvPr>
          <p:cNvPicPr>
            <a:picLocks noChangeAspect="1"/>
          </p:cNvPicPr>
          <p:nvPr userDrawn="1"/>
        </p:nvPicPr>
        <p:blipFill>
          <a:blip r:embed="rId2"/>
          <a:stretch>
            <a:fillRect/>
          </a:stretch>
        </p:blipFill>
        <p:spPr>
          <a:xfrm>
            <a:off x="853440" y="1992166"/>
            <a:ext cx="2873668" cy="1436834"/>
          </a:xfrm>
          <a:prstGeom prst="rect">
            <a:avLst/>
          </a:prstGeom>
        </p:spPr>
      </p:pic>
      <p:pic>
        <p:nvPicPr>
          <p:cNvPr id="5" name="Picture 3">
            <a:extLst>
              <a:ext uri="{FF2B5EF4-FFF2-40B4-BE49-F238E27FC236}">
                <a16:creationId xmlns:a16="http://schemas.microsoft.com/office/drawing/2014/main" id="{606822B3-1C1A-468E-BA7C-5A7E96DAE213}"/>
              </a:ext>
            </a:extLst>
          </p:cNvPr>
          <p:cNvPicPr>
            <a:picLocks noChangeAspect="1"/>
          </p:cNvPicPr>
          <p:nvPr userDrawn="1"/>
        </p:nvPicPr>
        <p:blipFill>
          <a:blip r:embed="rId2"/>
          <a:stretch>
            <a:fillRect/>
          </a:stretch>
        </p:blipFill>
        <p:spPr>
          <a:xfrm>
            <a:off x="853440" y="3988035"/>
            <a:ext cx="2873668" cy="1436834"/>
          </a:xfrm>
          <a:prstGeom prst="rect">
            <a:avLst/>
          </a:prstGeom>
        </p:spPr>
      </p:pic>
      <p:pic>
        <p:nvPicPr>
          <p:cNvPr id="6" name="Picture 3">
            <a:extLst>
              <a:ext uri="{FF2B5EF4-FFF2-40B4-BE49-F238E27FC236}">
                <a16:creationId xmlns:a16="http://schemas.microsoft.com/office/drawing/2014/main" id="{17CBA65E-1A2B-4EE3-BF99-2CB0B2F60F4E}"/>
              </a:ext>
            </a:extLst>
          </p:cNvPr>
          <p:cNvPicPr>
            <a:picLocks noChangeAspect="1"/>
          </p:cNvPicPr>
          <p:nvPr userDrawn="1"/>
        </p:nvPicPr>
        <p:blipFill>
          <a:blip r:embed="rId2"/>
          <a:stretch>
            <a:fillRect/>
          </a:stretch>
        </p:blipFill>
        <p:spPr>
          <a:xfrm>
            <a:off x="8464892" y="3988035"/>
            <a:ext cx="2873668" cy="1436834"/>
          </a:xfrm>
          <a:prstGeom prst="rect">
            <a:avLst/>
          </a:prstGeom>
        </p:spPr>
      </p:pic>
      <p:pic>
        <p:nvPicPr>
          <p:cNvPr id="7" name="Picture 3">
            <a:extLst>
              <a:ext uri="{FF2B5EF4-FFF2-40B4-BE49-F238E27FC236}">
                <a16:creationId xmlns:a16="http://schemas.microsoft.com/office/drawing/2014/main" id="{1237E680-F2E3-4742-97F5-C4C798767B38}"/>
              </a:ext>
            </a:extLst>
          </p:cNvPr>
          <p:cNvPicPr>
            <a:picLocks noChangeAspect="1"/>
          </p:cNvPicPr>
          <p:nvPr userDrawn="1"/>
        </p:nvPicPr>
        <p:blipFill>
          <a:blip r:embed="rId2"/>
          <a:stretch>
            <a:fillRect/>
          </a:stretch>
        </p:blipFill>
        <p:spPr>
          <a:xfrm>
            <a:off x="4659166" y="3988035"/>
            <a:ext cx="2873668" cy="1436834"/>
          </a:xfrm>
          <a:prstGeom prst="rect">
            <a:avLst/>
          </a:prstGeom>
        </p:spPr>
      </p:pic>
      <p:pic>
        <p:nvPicPr>
          <p:cNvPr id="8" name="Picture 3">
            <a:extLst>
              <a:ext uri="{FF2B5EF4-FFF2-40B4-BE49-F238E27FC236}">
                <a16:creationId xmlns:a16="http://schemas.microsoft.com/office/drawing/2014/main" id="{6E20F6CE-B2C1-4823-98CE-4CED828722AC}"/>
              </a:ext>
            </a:extLst>
          </p:cNvPr>
          <p:cNvPicPr>
            <a:picLocks noChangeAspect="1"/>
          </p:cNvPicPr>
          <p:nvPr userDrawn="1"/>
        </p:nvPicPr>
        <p:blipFill>
          <a:blip r:embed="rId2"/>
          <a:stretch>
            <a:fillRect/>
          </a:stretch>
        </p:blipFill>
        <p:spPr>
          <a:xfrm>
            <a:off x="4709025" y="1961720"/>
            <a:ext cx="2873668" cy="1436834"/>
          </a:xfrm>
          <a:prstGeom prst="rect">
            <a:avLst/>
          </a:prstGeom>
        </p:spPr>
      </p:pic>
      <p:pic>
        <p:nvPicPr>
          <p:cNvPr id="9" name="Picture 3">
            <a:extLst>
              <a:ext uri="{FF2B5EF4-FFF2-40B4-BE49-F238E27FC236}">
                <a16:creationId xmlns:a16="http://schemas.microsoft.com/office/drawing/2014/main" id="{7409A6C1-5286-4A4F-8BF5-C5FD752FC081}"/>
              </a:ext>
            </a:extLst>
          </p:cNvPr>
          <p:cNvPicPr>
            <a:picLocks noChangeAspect="1"/>
          </p:cNvPicPr>
          <p:nvPr userDrawn="1"/>
        </p:nvPicPr>
        <p:blipFill>
          <a:blip r:embed="rId2"/>
          <a:stretch>
            <a:fillRect/>
          </a:stretch>
        </p:blipFill>
        <p:spPr>
          <a:xfrm>
            <a:off x="8464892" y="1992166"/>
            <a:ext cx="2873668" cy="1436834"/>
          </a:xfrm>
          <a:prstGeom prst="rect">
            <a:avLst/>
          </a:prstGeom>
        </p:spPr>
      </p:pic>
      <p:sp>
        <p:nvSpPr>
          <p:cNvPr id="10" name="Marcador de texto 9">
            <a:extLst>
              <a:ext uri="{FF2B5EF4-FFF2-40B4-BE49-F238E27FC236}">
                <a16:creationId xmlns:a16="http://schemas.microsoft.com/office/drawing/2014/main" id="{2AA9760B-9468-4D31-8EB3-A79C2AFE7ECB}"/>
              </a:ext>
            </a:extLst>
          </p:cNvPr>
          <p:cNvSpPr>
            <a:spLocks noGrp="1"/>
          </p:cNvSpPr>
          <p:nvPr>
            <p:ph type="body" sz="quarter" idx="13" hasCustomPrompt="1"/>
          </p:nvPr>
        </p:nvSpPr>
        <p:spPr>
          <a:xfrm>
            <a:off x="1057275" y="365125"/>
            <a:ext cx="9732963" cy="1068388"/>
          </a:xfrm>
        </p:spPr>
        <p:txBody>
          <a:bodyPr/>
          <a:lstStyle>
            <a:lvl1pPr marL="0" indent="0" algn="ctr">
              <a:buNone/>
              <a:defRPr sz="5400">
                <a:latin typeface="Roboto" panose="02000000000000000000" pitchFamily="2" charset="0"/>
                <a:ea typeface="Roboto" panose="02000000000000000000" pitchFamily="2" charset="0"/>
              </a:defRPr>
            </a:lvl1pPr>
          </a:lstStyle>
          <a:p>
            <a:pPr lvl="0"/>
            <a:r>
              <a:rPr lang="es-ES" err="1"/>
              <a:t>Title</a:t>
            </a:r>
            <a:endParaRPr lang="en-GB"/>
          </a:p>
        </p:txBody>
      </p:sp>
      <p:sp>
        <p:nvSpPr>
          <p:cNvPr id="11" name="Marcador de texto 16">
            <a:extLst>
              <a:ext uri="{FF2B5EF4-FFF2-40B4-BE49-F238E27FC236}">
                <a16:creationId xmlns:a16="http://schemas.microsoft.com/office/drawing/2014/main" id="{FA947787-4E95-43E7-8334-80BF52E4995F}"/>
              </a:ext>
            </a:extLst>
          </p:cNvPr>
          <p:cNvSpPr>
            <a:spLocks noGrp="1"/>
          </p:cNvSpPr>
          <p:nvPr>
            <p:ph type="body" sz="quarter" idx="14" hasCustomPrompt="1"/>
          </p:nvPr>
        </p:nvSpPr>
        <p:spPr>
          <a:xfrm>
            <a:off x="4914106" y="2123861"/>
            <a:ext cx="2363787" cy="1153160"/>
          </a:xfrm>
        </p:spPr>
        <p:txBody>
          <a:bodyPr/>
          <a:lstStyle>
            <a:lvl3pPr marL="914400" indent="0">
              <a:buNone/>
              <a:defRPr/>
            </a:lvl3pPr>
            <a:lvl5pPr>
              <a:defRPr/>
            </a:lvl5pPr>
          </a:lstStyle>
          <a:p>
            <a:pPr lvl="2"/>
            <a:r>
              <a:rPr lang="es-ES"/>
              <a:t>Text</a:t>
            </a:r>
            <a:endParaRPr lang="en-GB"/>
          </a:p>
        </p:txBody>
      </p:sp>
      <p:sp>
        <p:nvSpPr>
          <p:cNvPr id="12" name="Marcador de texto 16">
            <a:extLst>
              <a:ext uri="{FF2B5EF4-FFF2-40B4-BE49-F238E27FC236}">
                <a16:creationId xmlns:a16="http://schemas.microsoft.com/office/drawing/2014/main" id="{E1512057-31E5-4CD0-9F6D-D0307C3E954B}"/>
              </a:ext>
            </a:extLst>
          </p:cNvPr>
          <p:cNvSpPr>
            <a:spLocks noGrp="1"/>
          </p:cNvSpPr>
          <p:nvPr>
            <p:ph type="body" sz="quarter" idx="15" hasCustomPrompt="1"/>
          </p:nvPr>
        </p:nvSpPr>
        <p:spPr>
          <a:xfrm>
            <a:off x="1057275" y="2103557"/>
            <a:ext cx="2363787" cy="1153160"/>
          </a:xfrm>
        </p:spPr>
        <p:txBody>
          <a:bodyPr/>
          <a:lstStyle>
            <a:lvl3pPr marL="914400" indent="0">
              <a:buNone/>
              <a:defRPr/>
            </a:lvl3pPr>
            <a:lvl5pPr>
              <a:defRPr/>
            </a:lvl5pPr>
          </a:lstStyle>
          <a:p>
            <a:pPr lvl="2"/>
            <a:r>
              <a:rPr lang="es-ES"/>
              <a:t>Text</a:t>
            </a:r>
            <a:endParaRPr lang="en-GB"/>
          </a:p>
        </p:txBody>
      </p:sp>
      <p:sp>
        <p:nvSpPr>
          <p:cNvPr id="13" name="Marcador de texto 16">
            <a:extLst>
              <a:ext uri="{FF2B5EF4-FFF2-40B4-BE49-F238E27FC236}">
                <a16:creationId xmlns:a16="http://schemas.microsoft.com/office/drawing/2014/main" id="{450F1020-D2DC-4F99-8B6F-FBBFA8FF5A09}"/>
              </a:ext>
            </a:extLst>
          </p:cNvPr>
          <p:cNvSpPr>
            <a:spLocks noGrp="1"/>
          </p:cNvSpPr>
          <p:nvPr>
            <p:ph type="body" sz="quarter" idx="16" hasCustomPrompt="1"/>
          </p:nvPr>
        </p:nvSpPr>
        <p:spPr>
          <a:xfrm>
            <a:off x="4963966" y="4093930"/>
            <a:ext cx="2363787" cy="1153160"/>
          </a:xfrm>
        </p:spPr>
        <p:txBody>
          <a:bodyPr/>
          <a:lstStyle>
            <a:lvl3pPr marL="914400" indent="0">
              <a:buNone/>
              <a:defRPr/>
            </a:lvl3pPr>
            <a:lvl5pPr>
              <a:defRPr/>
            </a:lvl5pPr>
          </a:lstStyle>
          <a:p>
            <a:pPr lvl="2"/>
            <a:r>
              <a:rPr lang="es-ES"/>
              <a:t>Text</a:t>
            </a:r>
            <a:endParaRPr lang="en-GB"/>
          </a:p>
        </p:txBody>
      </p:sp>
      <p:sp>
        <p:nvSpPr>
          <p:cNvPr id="14" name="Marcador de texto 16">
            <a:extLst>
              <a:ext uri="{FF2B5EF4-FFF2-40B4-BE49-F238E27FC236}">
                <a16:creationId xmlns:a16="http://schemas.microsoft.com/office/drawing/2014/main" id="{49EE8BCB-86AB-4BCA-A099-F2A044CFFCA5}"/>
              </a:ext>
            </a:extLst>
          </p:cNvPr>
          <p:cNvSpPr>
            <a:spLocks noGrp="1"/>
          </p:cNvSpPr>
          <p:nvPr>
            <p:ph type="body" sz="quarter" idx="17" hasCustomPrompt="1"/>
          </p:nvPr>
        </p:nvSpPr>
        <p:spPr>
          <a:xfrm>
            <a:off x="8719832" y="2156746"/>
            <a:ext cx="2363787" cy="1153160"/>
          </a:xfrm>
        </p:spPr>
        <p:txBody>
          <a:bodyPr/>
          <a:lstStyle>
            <a:lvl3pPr marL="914400" indent="0">
              <a:buNone/>
              <a:defRPr/>
            </a:lvl3pPr>
            <a:lvl5pPr>
              <a:defRPr/>
            </a:lvl5pPr>
          </a:lstStyle>
          <a:p>
            <a:pPr lvl="2"/>
            <a:r>
              <a:rPr lang="es-ES"/>
              <a:t>Text</a:t>
            </a:r>
            <a:endParaRPr lang="en-GB"/>
          </a:p>
        </p:txBody>
      </p:sp>
      <p:sp>
        <p:nvSpPr>
          <p:cNvPr id="15" name="Marcador de texto 16">
            <a:extLst>
              <a:ext uri="{FF2B5EF4-FFF2-40B4-BE49-F238E27FC236}">
                <a16:creationId xmlns:a16="http://schemas.microsoft.com/office/drawing/2014/main" id="{DF1CB70A-15EA-42DD-9772-E4799C59CD7D}"/>
              </a:ext>
            </a:extLst>
          </p:cNvPr>
          <p:cNvSpPr>
            <a:spLocks noGrp="1"/>
          </p:cNvSpPr>
          <p:nvPr>
            <p:ph type="body" sz="quarter" idx="18" hasCustomPrompt="1"/>
          </p:nvPr>
        </p:nvSpPr>
        <p:spPr>
          <a:xfrm>
            <a:off x="1108380" y="4093930"/>
            <a:ext cx="2363787" cy="1153160"/>
          </a:xfrm>
        </p:spPr>
        <p:txBody>
          <a:bodyPr/>
          <a:lstStyle>
            <a:lvl3pPr marL="914400" indent="0">
              <a:buNone/>
              <a:defRPr/>
            </a:lvl3pPr>
            <a:lvl5pPr>
              <a:defRPr/>
            </a:lvl5pPr>
          </a:lstStyle>
          <a:p>
            <a:pPr lvl="2"/>
            <a:r>
              <a:rPr lang="es-ES"/>
              <a:t>Text</a:t>
            </a:r>
            <a:endParaRPr lang="en-GB"/>
          </a:p>
        </p:txBody>
      </p:sp>
      <p:sp>
        <p:nvSpPr>
          <p:cNvPr id="16" name="Marcador de texto 16">
            <a:extLst>
              <a:ext uri="{FF2B5EF4-FFF2-40B4-BE49-F238E27FC236}">
                <a16:creationId xmlns:a16="http://schemas.microsoft.com/office/drawing/2014/main" id="{944F6A39-838D-43BC-A651-9F4AC691A5C6}"/>
              </a:ext>
            </a:extLst>
          </p:cNvPr>
          <p:cNvSpPr>
            <a:spLocks noGrp="1"/>
          </p:cNvSpPr>
          <p:nvPr>
            <p:ph type="body" sz="quarter" idx="19" hasCustomPrompt="1"/>
          </p:nvPr>
        </p:nvSpPr>
        <p:spPr>
          <a:xfrm>
            <a:off x="8713945" y="4093930"/>
            <a:ext cx="2363787" cy="1153160"/>
          </a:xfrm>
        </p:spPr>
        <p:txBody>
          <a:bodyPr/>
          <a:lstStyle>
            <a:lvl3pPr marL="914400" indent="0">
              <a:buNone/>
              <a:defRPr/>
            </a:lvl3pPr>
            <a:lvl5pPr>
              <a:defRPr/>
            </a:lvl5pPr>
          </a:lstStyle>
          <a:p>
            <a:pPr lvl="2"/>
            <a:r>
              <a:rPr lang="es-ES"/>
              <a:t>Text</a:t>
            </a:r>
            <a:endParaRPr lang="en-GB"/>
          </a:p>
        </p:txBody>
      </p:sp>
    </p:spTree>
    <p:extLst>
      <p:ext uri="{BB962C8B-B14F-4D97-AF65-F5344CB8AC3E}">
        <p14:creationId xmlns:p14="http://schemas.microsoft.com/office/powerpoint/2010/main" val="316164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 blanc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1E58DFE-6280-4E06-A422-6191C8C58B61}"/>
              </a:ext>
            </a:extLst>
          </p:cNvPr>
          <p:cNvPicPr>
            <a:picLocks noChangeAspect="1"/>
          </p:cNvPicPr>
          <p:nvPr userDrawn="1"/>
        </p:nvPicPr>
        <p:blipFill>
          <a:blip r:embed="rId2"/>
          <a:stretch>
            <a:fillRect/>
          </a:stretch>
        </p:blipFill>
        <p:spPr>
          <a:xfrm>
            <a:off x="6096000" y="0"/>
            <a:ext cx="6089905" cy="6858000"/>
          </a:xfrm>
          <a:prstGeom prst="rect">
            <a:avLst/>
          </a:prstGeom>
        </p:spPr>
      </p:pic>
      <p:sp>
        <p:nvSpPr>
          <p:cNvPr id="4" name="Marcador de número de diapositiva 3">
            <a:extLst>
              <a:ext uri="{FF2B5EF4-FFF2-40B4-BE49-F238E27FC236}">
                <a16:creationId xmlns:a16="http://schemas.microsoft.com/office/drawing/2014/main" id="{E0C97BE8-6DEF-4179-8542-4AFE7CB4FCB0}"/>
              </a:ext>
            </a:extLst>
          </p:cNvPr>
          <p:cNvSpPr>
            <a:spLocks noGrp="1"/>
          </p:cNvSpPr>
          <p:nvPr>
            <p:ph type="sldNum" sz="quarter" idx="12"/>
          </p:nvPr>
        </p:nvSpPr>
        <p:spPr>
          <a:xfrm>
            <a:off x="11338560" y="6339840"/>
            <a:ext cx="629920" cy="365760"/>
          </a:xfrm>
          <a:prstGeom prst="rect">
            <a:avLst/>
          </a:prstGeom>
        </p:spPr>
        <p:txBody>
          <a:bodyPr/>
          <a:lstStyle/>
          <a:p>
            <a:fld id="{9C129BDE-95BB-453B-9C7E-F23769C946D5}" type="slidenum">
              <a:rPr lang="en-GB" smtClean="0"/>
              <a:t>‹Nº›</a:t>
            </a:fld>
            <a:endParaRPr lang="en-GB"/>
          </a:p>
        </p:txBody>
      </p:sp>
      <p:pic>
        <p:nvPicPr>
          <p:cNvPr id="5" name="Picture 4">
            <a:extLst>
              <a:ext uri="{FF2B5EF4-FFF2-40B4-BE49-F238E27FC236}">
                <a16:creationId xmlns:a16="http://schemas.microsoft.com/office/drawing/2014/main" id="{C21940A4-376A-4ABC-A6E1-31665E1CE446}"/>
              </a:ext>
            </a:extLst>
          </p:cNvPr>
          <p:cNvPicPr>
            <a:picLocks noChangeAspect="1"/>
          </p:cNvPicPr>
          <p:nvPr userDrawn="1"/>
        </p:nvPicPr>
        <p:blipFill>
          <a:blip r:embed="rId3"/>
          <a:stretch>
            <a:fillRect/>
          </a:stretch>
        </p:blipFill>
        <p:spPr>
          <a:xfrm>
            <a:off x="517256" y="2097016"/>
            <a:ext cx="715107" cy="357554"/>
          </a:xfrm>
          <a:prstGeom prst="rect">
            <a:avLst/>
          </a:prstGeom>
        </p:spPr>
      </p:pic>
      <p:pic>
        <p:nvPicPr>
          <p:cNvPr id="6" name="Picture 9">
            <a:extLst>
              <a:ext uri="{FF2B5EF4-FFF2-40B4-BE49-F238E27FC236}">
                <a16:creationId xmlns:a16="http://schemas.microsoft.com/office/drawing/2014/main" id="{A6D9108B-CF19-4663-8A97-543B39D3EA5F}"/>
              </a:ext>
            </a:extLst>
          </p:cNvPr>
          <p:cNvPicPr>
            <a:picLocks noChangeAspect="1"/>
          </p:cNvPicPr>
          <p:nvPr userDrawn="1"/>
        </p:nvPicPr>
        <p:blipFill>
          <a:blip r:embed="rId3"/>
          <a:stretch>
            <a:fillRect/>
          </a:stretch>
        </p:blipFill>
        <p:spPr>
          <a:xfrm rot="10800000">
            <a:off x="4047921" y="5963082"/>
            <a:ext cx="753515" cy="376758"/>
          </a:xfrm>
          <a:prstGeom prst="rect">
            <a:avLst/>
          </a:prstGeom>
        </p:spPr>
      </p:pic>
      <p:sp>
        <p:nvSpPr>
          <p:cNvPr id="7" name="Title 7">
            <a:extLst>
              <a:ext uri="{FF2B5EF4-FFF2-40B4-BE49-F238E27FC236}">
                <a16:creationId xmlns:a16="http://schemas.microsoft.com/office/drawing/2014/main" id="{6C68CA4B-24E8-4A08-B0EA-B6A6EB179B97}"/>
              </a:ext>
            </a:extLst>
          </p:cNvPr>
          <p:cNvSpPr>
            <a:spLocks noGrp="1"/>
          </p:cNvSpPr>
          <p:nvPr>
            <p:ph type="title"/>
          </p:nvPr>
        </p:nvSpPr>
        <p:spPr>
          <a:xfrm>
            <a:off x="712250" y="582225"/>
            <a:ext cx="3549869" cy="1325563"/>
          </a:xfrm>
        </p:spPr>
        <p:txBody>
          <a:bodyPr>
            <a:normAutofit/>
          </a:bodyPr>
          <a:lstStyle/>
          <a:p>
            <a:r>
              <a:rPr lang="es-ES" sz="4000">
                <a:latin typeface="Roboto" panose="02000000000000000000" pitchFamily="2" charset="0"/>
                <a:ea typeface="Roboto" panose="02000000000000000000" pitchFamily="2" charset="0"/>
              </a:rPr>
              <a:t>Haga clic para modificar el estilo de título del patrón</a:t>
            </a:r>
            <a:endParaRPr lang="en-US" sz="4000">
              <a:latin typeface="Roboto" panose="02000000000000000000" pitchFamily="2" charset="0"/>
              <a:ea typeface="Roboto" panose="02000000000000000000" pitchFamily="2" charset="0"/>
            </a:endParaRPr>
          </a:p>
        </p:txBody>
      </p:sp>
      <p:sp>
        <p:nvSpPr>
          <p:cNvPr id="8" name="Marcador de texto 7">
            <a:extLst>
              <a:ext uri="{FF2B5EF4-FFF2-40B4-BE49-F238E27FC236}">
                <a16:creationId xmlns:a16="http://schemas.microsoft.com/office/drawing/2014/main" id="{3E2D000B-CF0F-4656-B92F-A00BA2A44AB0}"/>
              </a:ext>
            </a:extLst>
          </p:cNvPr>
          <p:cNvSpPr>
            <a:spLocks noGrp="1"/>
          </p:cNvSpPr>
          <p:nvPr>
            <p:ph type="body" sz="quarter" idx="13" hasCustomPrompt="1"/>
          </p:nvPr>
        </p:nvSpPr>
        <p:spPr>
          <a:xfrm>
            <a:off x="711518" y="2454592"/>
            <a:ext cx="4089400" cy="3319462"/>
          </a:xfrm>
        </p:spPr>
        <p:txBody>
          <a:bodyPr/>
          <a:lstStyle>
            <a:lvl1pPr marL="0" indent="0" algn="just">
              <a:buNone/>
              <a:defRPr/>
            </a:lvl1pPr>
          </a:lstStyle>
          <a:p>
            <a:pPr lvl="0"/>
            <a:r>
              <a:rPr lang="es-ES"/>
              <a:t>Text</a:t>
            </a:r>
            <a:endParaRPr lang="en-GB"/>
          </a:p>
        </p:txBody>
      </p:sp>
    </p:spTree>
    <p:extLst>
      <p:ext uri="{BB962C8B-B14F-4D97-AF65-F5344CB8AC3E}">
        <p14:creationId xmlns:p14="http://schemas.microsoft.com/office/powerpoint/2010/main" val="331010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4B6D56-20A3-4C0D-BFCE-099D19AA0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Patrón EELISA</a:t>
            </a:r>
            <a:endParaRPr lang="en-GB"/>
          </a:p>
        </p:txBody>
      </p:sp>
      <p:sp>
        <p:nvSpPr>
          <p:cNvPr id="3" name="Marcador de texto 2">
            <a:extLst>
              <a:ext uri="{FF2B5EF4-FFF2-40B4-BE49-F238E27FC236}">
                <a16:creationId xmlns:a16="http://schemas.microsoft.com/office/drawing/2014/main" id="{2C2335E1-2703-411C-9084-E44A96F37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pic>
        <p:nvPicPr>
          <p:cNvPr id="8" name="Imagen 7" descr="Interfaz de usuario gráfica, Texto&#10;&#10;Descripción generada automáticamente">
            <a:extLst>
              <a:ext uri="{FF2B5EF4-FFF2-40B4-BE49-F238E27FC236}">
                <a16:creationId xmlns:a16="http://schemas.microsoft.com/office/drawing/2014/main" id="{2CEC4153-EA30-4C1D-AE30-C9EFE796C7D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5872480"/>
            <a:ext cx="1811701" cy="985520"/>
          </a:xfrm>
          <a:prstGeom prst="rect">
            <a:avLst/>
          </a:prstGeom>
        </p:spPr>
      </p:pic>
      <p:pic>
        <p:nvPicPr>
          <p:cNvPr id="9" name="Imagen 8">
            <a:extLst>
              <a:ext uri="{FF2B5EF4-FFF2-40B4-BE49-F238E27FC236}">
                <a16:creationId xmlns:a16="http://schemas.microsoft.com/office/drawing/2014/main" id="{BD503E6F-5D02-4A11-A75B-0EAF6B1493B6}"/>
              </a:ext>
            </a:extLst>
          </p:cNvPr>
          <p:cNvPicPr>
            <a:picLocks noChangeAspect="1"/>
          </p:cNvPicPr>
          <p:nvPr userDrawn="1"/>
        </p:nvPicPr>
        <p:blipFill>
          <a:blip r:embed="rId18"/>
          <a:stretch>
            <a:fillRect/>
          </a:stretch>
        </p:blipFill>
        <p:spPr>
          <a:xfrm>
            <a:off x="11353800" y="0"/>
            <a:ext cx="838200" cy="941426"/>
          </a:xfrm>
          <a:prstGeom prst="rect">
            <a:avLst/>
          </a:prstGeom>
        </p:spPr>
      </p:pic>
    </p:spTree>
    <p:extLst>
      <p:ext uri="{BB962C8B-B14F-4D97-AF65-F5344CB8AC3E}">
        <p14:creationId xmlns:p14="http://schemas.microsoft.com/office/powerpoint/2010/main" val="2694048545"/>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96" r:id="rId3"/>
    <p:sldLayoutId id="2147483693" r:id="rId4"/>
    <p:sldLayoutId id="2147483697" r:id="rId5"/>
    <p:sldLayoutId id="2147483691" r:id="rId6"/>
    <p:sldLayoutId id="2147483698" r:id="rId7"/>
    <p:sldLayoutId id="2147483700" r:id="rId8"/>
    <p:sldLayoutId id="2147483699" r:id="rId9"/>
    <p:sldLayoutId id="2147483703" r:id="rId10"/>
    <p:sldLayoutId id="2147483694" r:id="rId11"/>
    <p:sldLayoutId id="2147483701" r:id="rId12"/>
    <p:sldLayoutId id="2147483702" r:id="rId13"/>
    <p:sldLayoutId id="2147483695" r:id="rId14"/>
    <p:sldLayoutId id="2147483704" r:id="rId15"/>
  </p:sldLayoutIdLst>
  <p:txStyles>
    <p:titleStyle>
      <a:lvl1pPr algn="ctr"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gi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33.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descr="Un mostrador de cocina&#10;&#10;Descripción generada automáticamente con confianza media">
            <a:extLst>
              <a:ext uri="{FF2B5EF4-FFF2-40B4-BE49-F238E27FC236}">
                <a16:creationId xmlns:a16="http://schemas.microsoft.com/office/drawing/2014/main" id="{2F29FC62-006F-FE4D-7501-57C749AC4F92}"/>
              </a:ext>
            </a:extLst>
          </p:cNvPr>
          <p:cNvPicPr>
            <a:picLocks noChangeAspect="1"/>
          </p:cNvPicPr>
          <p:nvPr/>
        </p:nvPicPr>
        <p:blipFill rotWithShape="1">
          <a:blip r:embed="rId2">
            <a:extLst>
              <a:ext uri="{28A0092B-C50C-407E-A947-70E740481C1C}">
                <a14:useLocalDpi xmlns:a14="http://schemas.microsoft.com/office/drawing/2010/main" val="0"/>
              </a:ext>
            </a:extLst>
          </a:blip>
          <a:srcRect t="9234" b="11188"/>
          <a:stretch/>
        </p:blipFill>
        <p:spPr>
          <a:xfrm>
            <a:off x="0" y="13711"/>
            <a:ext cx="6929721" cy="4124857"/>
          </a:xfrm>
          <a:prstGeom prst="rect">
            <a:avLst/>
          </a:prstGeom>
        </p:spPr>
      </p:pic>
      <p:pic>
        <p:nvPicPr>
          <p:cNvPr id="8" name="Google Shape;106;p3"/>
          <p:cNvPicPr preferRelativeResize="0"/>
          <p:nvPr/>
        </p:nvPicPr>
        <p:blipFill rotWithShape="1">
          <a:blip r:embed="rId3">
            <a:alphaModFix/>
          </a:blip>
          <a:srcRect/>
          <a:stretch/>
        </p:blipFill>
        <p:spPr>
          <a:xfrm rot="10800000">
            <a:off x="7272588" y="3914912"/>
            <a:ext cx="304776" cy="609552"/>
          </a:xfrm>
          <a:prstGeom prst="rect">
            <a:avLst/>
          </a:prstGeom>
          <a:noFill/>
          <a:ln>
            <a:noFill/>
          </a:ln>
        </p:spPr>
      </p:pic>
      <p:sp>
        <p:nvSpPr>
          <p:cNvPr id="3" name="Título 2"/>
          <p:cNvSpPr>
            <a:spLocks noGrp="1"/>
          </p:cNvSpPr>
          <p:nvPr>
            <p:ph type="title"/>
          </p:nvPr>
        </p:nvSpPr>
        <p:spPr/>
        <p:txBody>
          <a:bodyPr/>
          <a:lstStyle/>
          <a:p>
            <a:r>
              <a:rPr lang="es-ES" dirty="0"/>
              <a:t>EELISA ACTIVITY</a:t>
            </a:r>
          </a:p>
        </p:txBody>
      </p:sp>
      <p:sp>
        <p:nvSpPr>
          <p:cNvPr id="11" name="Marcador de texto 10"/>
          <p:cNvSpPr>
            <a:spLocks noGrp="1"/>
          </p:cNvSpPr>
          <p:nvPr>
            <p:ph type="body" sz="quarter" idx="13"/>
          </p:nvPr>
        </p:nvSpPr>
        <p:spPr>
          <a:xfrm>
            <a:off x="7640638" y="2265363"/>
            <a:ext cx="4089400" cy="1444991"/>
          </a:xfrm>
        </p:spPr>
        <p:txBody>
          <a:bodyPr>
            <a:normAutofit lnSpcReduction="10000"/>
          </a:bodyPr>
          <a:lstStyle/>
          <a:p>
            <a:r>
              <a:rPr lang="es-ES" dirty="0"/>
              <a:t>Realización de </a:t>
            </a:r>
            <a:r>
              <a:rPr lang="es-ES" dirty="0" err="1"/>
              <a:t>TFG´s</a:t>
            </a:r>
            <a:r>
              <a:rPr lang="es-ES" dirty="0"/>
              <a:t> con temática sobre el tratamiento del agua</a:t>
            </a:r>
          </a:p>
        </p:txBody>
      </p:sp>
      <p:sp>
        <p:nvSpPr>
          <p:cNvPr id="12" name="Marcador de texto 10"/>
          <p:cNvSpPr txBox="1">
            <a:spLocks/>
          </p:cNvSpPr>
          <p:nvPr/>
        </p:nvSpPr>
        <p:spPr>
          <a:xfrm>
            <a:off x="7640638" y="3783611"/>
            <a:ext cx="4089400" cy="436077"/>
          </a:xfrm>
          <a:prstGeom prst="rect">
            <a:avLst/>
          </a:prstGeom>
        </p:spPr>
        <p:txBody>
          <a:bodyPr vert="horz" lIns="91440" tIns="45720" rIns="91440" bIns="45720" rtlCol="0">
            <a:normAutofit fontScale="85000" lnSpcReduction="1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solidFill>
                  <a:schemeClr val="accent2"/>
                </a:solidFill>
              </a:rPr>
              <a:t>Date of </a:t>
            </a:r>
            <a:r>
              <a:rPr lang="es-ES" sz="2000" dirty="0" err="1">
                <a:solidFill>
                  <a:schemeClr val="accent2"/>
                </a:solidFill>
              </a:rPr>
              <a:t>the</a:t>
            </a:r>
            <a:r>
              <a:rPr lang="es-ES" sz="2000" dirty="0">
                <a:solidFill>
                  <a:schemeClr val="accent2"/>
                </a:solidFill>
              </a:rPr>
              <a:t> </a:t>
            </a:r>
            <a:r>
              <a:rPr lang="es-ES" sz="2000" dirty="0" err="1">
                <a:solidFill>
                  <a:schemeClr val="accent2"/>
                </a:solidFill>
              </a:rPr>
              <a:t>activity</a:t>
            </a:r>
            <a:r>
              <a:rPr lang="es-ES" sz="2000" dirty="0">
                <a:solidFill>
                  <a:schemeClr val="accent2"/>
                </a:solidFill>
              </a:rPr>
              <a:t>: 1/10/2022 – 4/10/2022</a:t>
            </a:r>
          </a:p>
        </p:txBody>
      </p:sp>
      <p:sp>
        <p:nvSpPr>
          <p:cNvPr id="13" name="Marcador de texto 10"/>
          <p:cNvSpPr txBox="1">
            <a:spLocks/>
          </p:cNvSpPr>
          <p:nvPr/>
        </p:nvSpPr>
        <p:spPr>
          <a:xfrm>
            <a:off x="7640638" y="421968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err="1"/>
              <a:t>Organized</a:t>
            </a:r>
            <a:r>
              <a:rPr lang="es-ES" sz="2000" dirty="0"/>
              <a:t> </a:t>
            </a:r>
            <a:r>
              <a:rPr lang="es-ES" sz="2000" dirty="0" err="1"/>
              <a:t>by</a:t>
            </a:r>
            <a:r>
              <a:rPr lang="es-ES" sz="2000" dirty="0"/>
              <a:t>: ETSII-UPM</a:t>
            </a:r>
          </a:p>
        </p:txBody>
      </p:sp>
      <p:sp>
        <p:nvSpPr>
          <p:cNvPr id="20" name="Marcador de texto 10"/>
          <p:cNvSpPr txBox="1">
            <a:spLocks/>
          </p:cNvSpPr>
          <p:nvPr/>
        </p:nvSpPr>
        <p:spPr>
          <a:xfrm>
            <a:off x="7577364" y="5277738"/>
            <a:ext cx="4089400" cy="436077"/>
          </a:xfrm>
          <a:prstGeom prst="rect">
            <a:avLst/>
          </a:prstGeom>
        </p:spPr>
        <p:txBody>
          <a:bodyPr vert="horz" lIns="91440" tIns="45720" rIns="91440" bIns="4572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dirty="0"/>
              <a:t>Sponsors/</a:t>
            </a:r>
            <a:r>
              <a:rPr lang="es-ES" sz="2000" dirty="0" err="1"/>
              <a:t>other</a:t>
            </a:r>
            <a:r>
              <a:rPr lang="es-ES" sz="2000" dirty="0"/>
              <a:t> </a:t>
            </a:r>
            <a:r>
              <a:rPr lang="es-ES" sz="2000" dirty="0" err="1"/>
              <a:t>stakeholders</a:t>
            </a:r>
            <a:r>
              <a:rPr lang="es-ES" sz="2000" dirty="0"/>
              <a:t>:</a:t>
            </a:r>
          </a:p>
        </p:txBody>
      </p:sp>
      <p:pic>
        <p:nvPicPr>
          <p:cNvPr id="21" name="Google Shape;106;p3"/>
          <p:cNvPicPr preferRelativeResize="0"/>
          <p:nvPr/>
        </p:nvPicPr>
        <p:blipFill rotWithShape="1">
          <a:blip r:embed="rId3">
            <a:alphaModFix/>
          </a:blip>
          <a:srcRect/>
          <a:stretch/>
        </p:blipFill>
        <p:spPr>
          <a:xfrm rot="10800000">
            <a:off x="7305982" y="5482297"/>
            <a:ext cx="304776" cy="609552"/>
          </a:xfrm>
          <a:prstGeom prst="rect">
            <a:avLst/>
          </a:prstGeom>
          <a:noFill/>
          <a:ln>
            <a:noFill/>
          </a:ln>
        </p:spPr>
      </p:pic>
      <p:pic>
        <p:nvPicPr>
          <p:cNvPr id="19" name="Google Shape;106;p3"/>
          <p:cNvPicPr preferRelativeResize="0"/>
          <p:nvPr/>
        </p:nvPicPr>
        <p:blipFill rotWithShape="1">
          <a:blip r:embed="rId3">
            <a:alphaModFix/>
          </a:blip>
          <a:srcRect/>
          <a:stretch/>
        </p:blipFill>
        <p:spPr>
          <a:xfrm rot="10800000">
            <a:off x="2322519" y="6005767"/>
            <a:ext cx="304776" cy="609552"/>
          </a:xfrm>
          <a:prstGeom prst="rect">
            <a:avLst/>
          </a:prstGeom>
          <a:noFill/>
          <a:ln>
            <a:noFill/>
          </a:ln>
        </p:spPr>
      </p:pic>
      <p:sp>
        <p:nvSpPr>
          <p:cNvPr id="22" name="Marcador de texto 10"/>
          <p:cNvSpPr txBox="1">
            <a:spLocks/>
          </p:cNvSpPr>
          <p:nvPr/>
        </p:nvSpPr>
        <p:spPr>
          <a:xfrm>
            <a:off x="2627295" y="6005767"/>
            <a:ext cx="4089400" cy="737862"/>
          </a:xfrm>
          <a:prstGeom prst="rect">
            <a:avLst/>
          </a:prstGeom>
        </p:spPr>
        <p:txBody>
          <a:bodyPr vert="horz" lIns="91440" tIns="45720" rIns="91440" bIns="45720" rtlCol="0">
            <a:normAutofit fontScale="70000" lnSpcReduction="20000"/>
          </a:bodyPr>
          <a:lstStyle>
            <a:lvl1pPr marL="0" indent="0" algn="just" defTabSz="914400" rtl="0" eaLnBrk="1" latinLnBrk="0" hangingPunct="1">
              <a:lnSpc>
                <a:spcPct val="90000"/>
              </a:lnSpc>
              <a:spcBef>
                <a:spcPts val="1000"/>
              </a:spcBef>
              <a:buFont typeface="Arial" panose="020B0604020202020204" pitchFamily="34" charset="0"/>
              <a:buNone/>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2000" dirty="0" err="1"/>
              <a:t>Location</a:t>
            </a:r>
            <a:r>
              <a:rPr lang="es-ES" sz="2000" dirty="0"/>
              <a:t>: ETSII – UPM Madrid</a:t>
            </a:r>
          </a:p>
          <a:p>
            <a:pPr algn="l"/>
            <a:r>
              <a:rPr lang="es-ES" sz="2000" dirty="0" err="1"/>
              <a:t>Format</a:t>
            </a:r>
            <a:r>
              <a:rPr lang="es-ES" sz="2000" dirty="0"/>
              <a:t>: </a:t>
            </a:r>
            <a:r>
              <a:rPr lang="es-ES" sz="2000" dirty="0">
                <a:solidFill>
                  <a:schemeClr val="bg1">
                    <a:lumMod val="65000"/>
                  </a:schemeClr>
                </a:solidFill>
              </a:rPr>
              <a:t>(</a:t>
            </a:r>
            <a:r>
              <a:rPr lang="es-ES" sz="2000" dirty="0" err="1">
                <a:solidFill>
                  <a:schemeClr val="bg1">
                    <a:lumMod val="65000"/>
                  </a:schemeClr>
                </a:solidFill>
              </a:rPr>
              <a:t>Face-to-Face</a:t>
            </a:r>
            <a:r>
              <a:rPr lang="es-ES" sz="2000" dirty="0">
                <a:solidFill>
                  <a:schemeClr val="bg1">
                    <a:lumMod val="65000"/>
                  </a:schemeClr>
                </a:solidFill>
              </a:rPr>
              <a:t>)</a:t>
            </a:r>
            <a:br>
              <a:rPr lang="es-ES" sz="2000" dirty="0"/>
            </a:br>
            <a:endParaRPr lang="es-ES" sz="2000" dirty="0"/>
          </a:p>
        </p:txBody>
      </p:sp>
      <p:pic>
        <p:nvPicPr>
          <p:cNvPr id="2" name="Imagen 1">
            <a:extLst>
              <a:ext uri="{FF2B5EF4-FFF2-40B4-BE49-F238E27FC236}">
                <a16:creationId xmlns:a16="http://schemas.microsoft.com/office/drawing/2014/main" id="{2DA9C578-FEB9-5F7A-AFD0-AB07A4DC21A1}"/>
              </a:ext>
            </a:extLst>
          </p:cNvPr>
          <p:cNvPicPr>
            <a:picLocks noChangeAspect="1"/>
          </p:cNvPicPr>
          <p:nvPr/>
        </p:nvPicPr>
        <p:blipFill>
          <a:blip r:embed="rId4"/>
          <a:stretch>
            <a:fillRect/>
          </a:stretch>
        </p:blipFill>
        <p:spPr>
          <a:xfrm>
            <a:off x="3002237" y="4535015"/>
            <a:ext cx="1725153" cy="971836"/>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2D60ECA6-01EF-E2E2-079E-2826D1639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5353" y="4350813"/>
            <a:ext cx="1614747" cy="134024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551031F5-DA08-4346-A2A8-E269EB4BA3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64" y="4428552"/>
            <a:ext cx="2379130" cy="1184763"/>
          </a:xfrm>
          <a:prstGeom prst="rect">
            <a:avLst/>
          </a:prstGeom>
        </p:spPr>
      </p:pic>
    </p:spTree>
    <p:extLst>
      <p:ext uri="{BB962C8B-B14F-4D97-AF65-F5344CB8AC3E}">
        <p14:creationId xmlns:p14="http://schemas.microsoft.com/office/powerpoint/2010/main" val="1611972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Description</a:t>
            </a:r>
            <a:r>
              <a:rPr lang="es-ES" dirty="0"/>
              <a:t> of </a:t>
            </a:r>
            <a:r>
              <a:rPr lang="es-ES" dirty="0" err="1"/>
              <a:t>the</a:t>
            </a:r>
            <a:r>
              <a:rPr lang="es-ES" dirty="0"/>
              <a:t> </a:t>
            </a:r>
            <a:r>
              <a:rPr lang="es-ES" dirty="0" err="1"/>
              <a:t>activity</a:t>
            </a:r>
            <a:endParaRPr lang="es-ES" dirty="0"/>
          </a:p>
        </p:txBody>
      </p:sp>
      <p:sp>
        <p:nvSpPr>
          <p:cNvPr id="3" name="Marcador de texto 2"/>
          <p:cNvSpPr>
            <a:spLocks noGrp="1"/>
          </p:cNvSpPr>
          <p:nvPr>
            <p:ph type="body" idx="1"/>
          </p:nvPr>
        </p:nvSpPr>
        <p:spPr>
          <a:xfrm>
            <a:off x="783801" y="1426093"/>
            <a:ext cx="7753104" cy="4486275"/>
          </a:xfrm>
        </p:spPr>
        <p:txBody>
          <a:bodyPr>
            <a:noAutofit/>
          </a:bodyPr>
          <a:lstStyle/>
          <a:p>
            <a:pPr algn="just"/>
            <a:r>
              <a:rPr lang="es-ES" sz="1800" dirty="0"/>
              <a:t>PUESTA A PUNTO DE UN BIORREACTOR DE MICROALGAS PARA EL TRATAMIENTO DE AGUAS RESIDUALES. APLICACIÓN A LA ELIMINACIÓN DE COMPUESTOS DE FÓSFORO.</a:t>
            </a:r>
          </a:p>
          <a:p>
            <a:pPr algn="just"/>
            <a:r>
              <a:rPr lang="es-ES" sz="1800" dirty="0"/>
              <a:t>PUESTA A PUNTO DE UN BIORREACTOR DE MICROALGAS PARA EL TRATAMIENTO DE AGUAS RESIDUALES. APLICACIÓN A LA ELIMINACIÓN DE COMPUESTOS DE NITRÓGENO.</a:t>
            </a:r>
          </a:p>
          <a:p>
            <a:pPr algn="just"/>
            <a:r>
              <a:rPr lang="es-ES" sz="1800" dirty="0"/>
              <a:t>ESTUDIO DE LA ELIMINACIÓN DE COMPUESTOS DE NITRÓGENO EN UN BIORREACTOR DE MICROALGAS.</a:t>
            </a:r>
          </a:p>
          <a:p>
            <a:pPr algn="just"/>
            <a:r>
              <a:rPr lang="es-ES" sz="1800" dirty="0"/>
              <a:t>DETERMINACIÓN DE COMPUESTOS DE FÓSFORO MEDIANTE ANÁLISIS POR INYECCIÓN EN FLUJO (FIA): APLICACIÓN A UN BIORREACTOR DE MICROALGAS PARA EL TRATAMIENTO DE AGUAS RESIDUALES.</a:t>
            </a:r>
          </a:p>
          <a:p>
            <a:pPr algn="just"/>
            <a:r>
              <a:rPr lang="es-ES" sz="1800" dirty="0"/>
              <a:t>EXTRACCIÓN DE BORO DE DISOLUCIONES ACUOSAS UTILIZANDO DISOLVENTES EUTÉCTICOS PROFUNDOS.</a:t>
            </a:r>
          </a:p>
          <a:p>
            <a:pPr algn="just"/>
            <a:r>
              <a:rPr lang="es-ES" sz="1800" dirty="0"/>
              <a:t>ELIMINACIÓN DE METALES PESADOS PRESENTES EN AGUAS CONTAMINADAS MEDIANTE FORMACIÓN DE HIDRATOS.</a:t>
            </a:r>
          </a:p>
        </p:txBody>
      </p:sp>
      <p:sp>
        <p:nvSpPr>
          <p:cNvPr id="5" name="CuadroTexto 4"/>
          <p:cNvSpPr txBox="1"/>
          <p:nvPr/>
        </p:nvSpPr>
        <p:spPr>
          <a:xfrm>
            <a:off x="8883928" y="937454"/>
            <a:ext cx="3190537" cy="3416320"/>
          </a:xfrm>
          <a:prstGeom prst="rect">
            <a:avLst/>
          </a:prstGeom>
          <a:noFill/>
        </p:spPr>
        <p:txBody>
          <a:bodyPr wrap="square" rtlCol="0">
            <a:spAutoFit/>
          </a:bodyPr>
          <a:lstStyle/>
          <a:p>
            <a:r>
              <a:rPr lang="es-ES" dirty="0">
                <a:solidFill>
                  <a:schemeClr val="accent2"/>
                </a:solidFill>
              </a:rPr>
              <a:t>ACTIVITY IN NUMBERS</a:t>
            </a:r>
          </a:p>
          <a:p>
            <a:r>
              <a:rPr lang="es-ES" dirty="0"/>
              <a:t># </a:t>
            </a:r>
            <a:r>
              <a:rPr lang="es-ES" dirty="0" err="1"/>
              <a:t>inscriptions</a:t>
            </a:r>
            <a:r>
              <a:rPr lang="es-ES" dirty="0"/>
              <a:t>: TFG</a:t>
            </a:r>
          </a:p>
          <a:p>
            <a:r>
              <a:rPr lang="es-ES" dirty="0"/>
              <a:t># </a:t>
            </a:r>
            <a:r>
              <a:rPr lang="es-ES" dirty="0" err="1"/>
              <a:t>participants</a:t>
            </a:r>
            <a:r>
              <a:rPr lang="es-ES" dirty="0"/>
              <a:t>: 6</a:t>
            </a:r>
            <a:br>
              <a:rPr lang="es-ES" dirty="0"/>
            </a:br>
            <a:r>
              <a:rPr lang="es-ES" dirty="0"/>
              <a:t># </a:t>
            </a:r>
            <a:r>
              <a:rPr lang="es-ES" dirty="0" err="1"/>
              <a:t>badges</a:t>
            </a:r>
            <a:r>
              <a:rPr lang="es-ES" dirty="0"/>
              <a:t>: 3</a:t>
            </a:r>
          </a:p>
          <a:p>
            <a:r>
              <a:rPr lang="es-ES" dirty="0"/>
              <a:t># ECTS: 12</a:t>
            </a:r>
          </a:p>
          <a:p>
            <a:endParaRPr lang="es-ES" dirty="0"/>
          </a:p>
          <a:p>
            <a:endParaRPr lang="es-ES" dirty="0"/>
          </a:p>
          <a:p>
            <a:r>
              <a:rPr lang="es-ES" dirty="0"/>
              <a:t># </a:t>
            </a:r>
            <a:r>
              <a:rPr lang="es-ES" dirty="0" err="1"/>
              <a:t>Communities</a:t>
            </a:r>
            <a:r>
              <a:rPr lang="es-ES" dirty="0"/>
              <a:t> </a:t>
            </a:r>
            <a:r>
              <a:rPr lang="es-ES" dirty="0" err="1"/>
              <a:t>involved</a:t>
            </a:r>
            <a:r>
              <a:rPr lang="es-ES" dirty="0"/>
              <a:t>:</a:t>
            </a:r>
          </a:p>
          <a:p>
            <a:r>
              <a:rPr lang="es-ES" dirty="0"/>
              <a:t> </a:t>
            </a:r>
            <a:r>
              <a:rPr lang="en-US" sz="1800" b="0" i="0" u="none" strike="noStrike" dirty="0">
                <a:solidFill>
                  <a:srgbClr val="000000"/>
                </a:solidFill>
                <a:effectLst/>
                <a:latin typeface="Calibri" panose="020F0502020204030204" pitchFamily="34" charset="0"/>
              </a:rPr>
              <a:t>Water in an Era of Change</a:t>
            </a:r>
            <a:r>
              <a:rPr lang="en-US" dirty="0"/>
              <a:t> </a:t>
            </a:r>
            <a:endParaRPr lang="es-ES" dirty="0"/>
          </a:p>
          <a:p>
            <a:r>
              <a:rPr lang="es-ES" dirty="0"/>
              <a:t># </a:t>
            </a:r>
            <a:r>
              <a:rPr lang="es-ES" dirty="0" err="1"/>
              <a:t>mobilities</a:t>
            </a:r>
            <a:r>
              <a:rPr lang="es-ES" dirty="0"/>
              <a:t>: </a:t>
            </a:r>
          </a:p>
          <a:p>
            <a:r>
              <a:rPr lang="es-ES" dirty="0" err="1"/>
              <a:t>Universities</a:t>
            </a:r>
            <a:r>
              <a:rPr lang="es-ES" dirty="0"/>
              <a:t> </a:t>
            </a:r>
            <a:r>
              <a:rPr lang="es-ES" dirty="0" err="1"/>
              <a:t>involved</a:t>
            </a:r>
            <a:r>
              <a:rPr lang="es-ES" dirty="0"/>
              <a:t>: </a:t>
            </a:r>
            <a:r>
              <a:rPr lang="es-ES" dirty="0">
                <a:solidFill>
                  <a:schemeClr val="bg1">
                    <a:lumMod val="65000"/>
                  </a:schemeClr>
                </a:solidFill>
              </a:rPr>
              <a:t>UPM</a:t>
            </a:r>
          </a:p>
          <a:p>
            <a:endParaRPr lang="es-ES" dirty="0"/>
          </a:p>
        </p:txBody>
      </p:sp>
      <p:sp>
        <p:nvSpPr>
          <p:cNvPr id="7" name="CuadroTexto 6"/>
          <p:cNvSpPr txBox="1"/>
          <p:nvPr/>
        </p:nvSpPr>
        <p:spPr>
          <a:xfrm>
            <a:off x="8883928" y="4490198"/>
            <a:ext cx="914400" cy="369332"/>
          </a:xfrm>
          <a:prstGeom prst="rect">
            <a:avLst/>
          </a:prstGeom>
          <a:noFill/>
        </p:spPr>
        <p:txBody>
          <a:bodyPr wrap="square" rtlCol="0">
            <a:spAutoFit/>
          </a:bodyPr>
          <a:lstStyle/>
          <a:p>
            <a:r>
              <a:rPr lang="es-ES" dirty="0" err="1">
                <a:solidFill>
                  <a:schemeClr val="accent2"/>
                </a:solidFill>
              </a:rPr>
              <a:t>SDGs</a:t>
            </a:r>
            <a:r>
              <a:rPr lang="es-ES" dirty="0">
                <a:solidFill>
                  <a:schemeClr val="accent2"/>
                </a:solidFill>
              </a:rPr>
              <a:t>:  </a:t>
            </a:r>
          </a:p>
        </p:txBody>
      </p:sp>
      <p:pic>
        <p:nvPicPr>
          <p:cNvPr id="8" name="Imagen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625746" y="1552697"/>
            <a:ext cx="766011" cy="766011"/>
          </a:xfrm>
          <a:prstGeom prst="rect">
            <a:avLst/>
          </a:prstGeom>
        </p:spPr>
      </p:pic>
      <p:pic>
        <p:nvPicPr>
          <p:cNvPr id="9" name="Imagen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59588" y="1602604"/>
            <a:ext cx="766011" cy="766011"/>
          </a:xfrm>
          <a:prstGeom prst="rect">
            <a:avLst/>
          </a:prstGeom>
        </p:spPr>
      </p:pic>
      <p:pic>
        <p:nvPicPr>
          <p:cNvPr id="10" name="Imagen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37781" y="2462459"/>
            <a:ext cx="766011" cy="766011"/>
          </a:xfrm>
          <a:prstGeom prst="rect">
            <a:avLst/>
          </a:prstGeom>
        </p:spPr>
      </p:pic>
      <p:pic>
        <p:nvPicPr>
          <p:cNvPr id="11" name="Imagen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644111" y="2505508"/>
            <a:ext cx="766011" cy="766011"/>
          </a:xfrm>
          <a:prstGeom prst="rect">
            <a:avLst/>
          </a:prstGeom>
        </p:spPr>
      </p:pic>
      <p:pic>
        <p:nvPicPr>
          <p:cNvPr id="12" name="Imagen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616358" y="2538873"/>
            <a:ext cx="766011" cy="766011"/>
          </a:xfrm>
          <a:prstGeom prst="rect">
            <a:avLst/>
          </a:prstGeom>
        </p:spPr>
      </p:pic>
      <p:pic>
        <p:nvPicPr>
          <p:cNvPr id="13" name="Imagen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88704" y="4868263"/>
            <a:ext cx="766011" cy="766011"/>
          </a:xfrm>
          <a:prstGeom prst="rect">
            <a:avLst/>
          </a:prstGeom>
        </p:spPr>
      </p:pic>
      <p:pic>
        <p:nvPicPr>
          <p:cNvPr id="14" name="Imagen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644112" y="3415270"/>
            <a:ext cx="766011" cy="766011"/>
          </a:xfrm>
          <a:prstGeom prst="rect">
            <a:avLst/>
          </a:prstGeom>
        </p:spPr>
      </p:pic>
      <p:pic>
        <p:nvPicPr>
          <p:cNvPr id="15" name="Imagen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666491" y="3415271"/>
            <a:ext cx="766011" cy="766011"/>
          </a:xfrm>
          <a:prstGeom prst="rect">
            <a:avLst/>
          </a:prstGeom>
        </p:spPr>
      </p:pic>
      <p:pic>
        <p:nvPicPr>
          <p:cNvPr id="18" name="Imagen 1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666491" y="4311317"/>
            <a:ext cx="766011" cy="766011"/>
          </a:xfrm>
          <a:prstGeom prst="rect">
            <a:avLst/>
          </a:prstGeom>
        </p:spPr>
      </p:pic>
      <p:pic>
        <p:nvPicPr>
          <p:cNvPr id="19" name="Imagen 1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58801" y="4876996"/>
            <a:ext cx="766011" cy="766011"/>
          </a:xfrm>
          <a:prstGeom prst="rect">
            <a:avLst/>
          </a:prstGeom>
        </p:spPr>
      </p:pic>
      <p:pic>
        <p:nvPicPr>
          <p:cNvPr id="20" name="Imagen 1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646120" y="5201651"/>
            <a:ext cx="766011" cy="766011"/>
          </a:xfrm>
          <a:prstGeom prst="rect">
            <a:avLst/>
          </a:prstGeom>
        </p:spPr>
      </p:pic>
      <p:pic>
        <p:nvPicPr>
          <p:cNvPr id="21" name="Imagen 2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666492" y="5201652"/>
            <a:ext cx="766011" cy="766011"/>
          </a:xfrm>
          <a:prstGeom prst="rect">
            <a:avLst/>
          </a:prstGeom>
        </p:spPr>
      </p:pic>
      <p:pic>
        <p:nvPicPr>
          <p:cNvPr id="22" name="Imagen 21"/>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2639788" y="6130840"/>
            <a:ext cx="766011" cy="766011"/>
          </a:xfrm>
          <a:prstGeom prst="rect">
            <a:avLst/>
          </a:prstGeom>
        </p:spPr>
      </p:pic>
      <p:pic>
        <p:nvPicPr>
          <p:cNvPr id="23" name="Imagen 22"/>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3646121" y="6130840"/>
            <a:ext cx="766011" cy="766011"/>
          </a:xfrm>
          <a:prstGeom prst="rect">
            <a:avLst/>
          </a:prstGeom>
        </p:spPr>
      </p:pic>
      <p:pic>
        <p:nvPicPr>
          <p:cNvPr id="24" name="Imagen 2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4666493" y="6091987"/>
            <a:ext cx="766011" cy="766011"/>
          </a:xfrm>
          <a:prstGeom prst="rect">
            <a:avLst/>
          </a:prstGeom>
        </p:spPr>
      </p:pic>
      <p:sp>
        <p:nvSpPr>
          <p:cNvPr id="25" name="CuadroTexto 24"/>
          <p:cNvSpPr txBox="1"/>
          <p:nvPr/>
        </p:nvSpPr>
        <p:spPr>
          <a:xfrm>
            <a:off x="9131638" y="5643007"/>
            <a:ext cx="772969" cy="276999"/>
          </a:xfrm>
          <a:prstGeom prst="rect">
            <a:avLst/>
          </a:prstGeom>
          <a:noFill/>
        </p:spPr>
        <p:txBody>
          <a:bodyPr wrap="none" rtlCol="0">
            <a:spAutoFit/>
          </a:bodyPr>
          <a:lstStyle/>
          <a:p>
            <a:r>
              <a:rPr lang="es-ES" sz="1200" dirty="0" err="1">
                <a:latin typeface="Reboto"/>
              </a:rPr>
              <a:t>Impact</a:t>
            </a:r>
            <a:r>
              <a:rPr lang="es-ES" sz="1200" dirty="0">
                <a:latin typeface="Reboto"/>
              </a:rPr>
              <a:t>: 2</a:t>
            </a:r>
          </a:p>
        </p:txBody>
      </p:sp>
      <p:sp>
        <p:nvSpPr>
          <p:cNvPr id="26" name="CuadroTexto 25"/>
          <p:cNvSpPr txBox="1"/>
          <p:nvPr/>
        </p:nvSpPr>
        <p:spPr>
          <a:xfrm>
            <a:off x="10074307" y="5635369"/>
            <a:ext cx="772969" cy="276999"/>
          </a:xfrm>
          <a:prstGeom prst="rect">
            <a:avLst/>
          </a:prstGeom>
          <a:noFill/>
        </p:spPr>
        <p:txBody>
          <a:bodyPr wrap="none" rtlCol="0">
            <a:spAutoFit/>
          </a:bodyPr>
          <a:lstStyle/>
          <a:p>
            <a:r>
              <a:rPr lang="es-ES" sz="1200" dirty="0" err="1">
                <a:latin typeface="Reboto"/>
              </a:rPr>
              <a:t>Impact</a:t>
            </a:r>
            <a:r>
              <a:rPr lang="es-ES" sz="1200" dirty="0">
                <a:latin typeface="Reboto"/>
              </a:rPr>
              <a:t>: 2</a:t>
            </a:r>
          </a:p>
        </p:txBody>
      </p:sp>
      <p:pic>
        <p:nvPicPr>
          <p:cNvPr id="27" name="Google Shape;106;p3"/>
          <p:cNvPicPr preferRelativeResize="0"/>
          <p:nvPr/>
        </p:nvPicPr>
        <p:blipFill rotWithShape="1">
          <a:blip r:embed="rId17">
            <a:alphaModFix/>
          </a:blip>
          <a:srcRect/>
          <a:stretch/>
        </p:blipFill>
        <p:spPr>
          <a:xfrm rot="10800000">
            <a:off x="8579152" y="1097047"/>
            <a:ext cx="304776" cy="558915"/>
          </a:xfrm>
          <a:prstGeom prst="rect">
            <a:avLst/>
          </a:prstGeom>
          <a:noFill/>
          <a:ln>
            <a:noFill/>
          </a:ln>
        </p:spPr>
      </p:pic>
      <p:pic>
        <p:nvPicPr>
          <p:cNvPr id="28" name="Google Shape;106;p3"/>
          <p:cNvPicPr preferRelativeResize="0"/>
          <p:nvPr/>
        </p:nvPicPr>
        <p:blipFill rotWithShape="1">
          <a:blip r:embed="rId17">
            <a:alphaModFix/>
          </a:blip>
          <a:srcRect/>
          <a:stretch/>
        </p:blipFill>
        <p:spPr>
          <a:xfrm rot="10800000">
            <a:off x="8579152" y="4573375"/>
            <a:ext cx="304776" cy="609552"/>
          </a:xfrm>
          <a:prstGeom prst="rect">
            <a:avLst/>
          </a:prstGeom>
          <a:noFill/>
          <a:ln>
            <a:noFill/>
          </a:ln>
        </p:spPr>
      </p:pic>
    </p:spTree>
    <p:extLst>
      <p:ext uri="{BB962C8B-B14F-4D97-AF65-F5344CB8AC3E}">
        <p14:creationId xmlns:p14="http://schemas.microsoft.com/office/powerpoint/2010/main" val="170446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Results</a:t>
            </a:r>
            <a:endParaRPr lang="es-ES" dirty="0"/>
          </a:p>
        </p:txBody>
      </p:sp>
      <p:sp>
        <p:nvSpPr>
          <p:cNvPr id="4" name="Marcador de texto 2"/>
          <p:cNvSpPr>
            <a:spLocks noGrp="1"/>
          </p:cNvSpPr>
          <p:nvPr>
            <p:ph type="body" idx="1"/>
          </p:nvPr>
        </p:nvSpPr>
        <p:spPr>
          <a:xfrm>
            <a:off x="838200" y="1353026"/>
            <a:ext cx="10515600" cy="3177198"/>
          </a:xfrm>
        </p:spPr>
        <p:txBody>
          <a:bodyPr>
            <a:normAutofit fontScale="92500" lnSpcReduction="20000"/>
          </a:bodyPr>
          <a:lstStyle/>
          <a:p>
            <a:pPr marL="114300" indent="0">
              <a:buNone/>
            </a:pPr>
            <a:r>
              <a:rPr lang="es-ES" sz="2000" dirty="0"/>
              <a:t>Los resultados son altamente satisfactorios obteniéndose en todos los TFG realizados experimentalmente o con estudios preliminares mediante simulación, valores importante de depuración de nutrientes por parte de los sistemas basados en microalgas, la extracción con disolventes verdes como los  Disolventes Eutécticos Profundos (DES) para los compuestos de boro o la formación de hidratos para la eliminación de metales pesados.</a:t>
            </a:r>
          </a:p>
          <a:p>
            <a:pPr marL="114300" indent="0">
              <a:buNone/>
            </a:pPr>
            <a:r>
              <a:rPr lang="es-ES" sz="2000" dirty="0"/>
              <a:t>En todos los casos lo alumnos ha obtenido notas por encima de 9,0 en sus defensas y han alcanzado los objetivos transversales siguientes asociados al agua:</a:t>
            </a:r>
          </a:p>
          <a:p>
            <a:r>
              <a:rPr lang="en-US" sz="2000" dirty="0"/>
              <a:t>The learner learns about the strategies for managing drinking water and sanitation facilities. </a:t>
            </a:r>
            <a:endParaRPr lang="es-ES" sz="2000" dirty="0"/>
          </a:p>
          <a:p>
            <a:r>
              <a:rPr lang="en-US" sz="2000" dirty="0"/>
              <a:t>The learner understands water as a fundamental condition of life itself, the importance of water quality and quantity, and the causes, effects and consequences of water pollution and water scarcity. </a:t>
            </a:r>
          </a:p>
          <a:p>
            <a:r>
              <a:rPr lang="en-US" sz="2000" dirty="0"/>
              <a:t>The learner understands how individual lifestyle choices influence social, economic and environmental development. </a:t>
            </a:r>
            <a:endParaRPr lang="es-ES" sz="2000" dirty="0"/>
          </a:p>
          <a:p>
            <a:pPr marL="114300" indent="0">
              <a:buNone/>
            </a:pPr>
            <a:endParaRPr lang="es-ES" sz="2000" dirty="0"/>
          </a:p>
        </p:txBody>
      </p:sp>
      <p:sp>
        <p:nvSpPr>
          <p:cNvPr id="5" name="Marcador de texto 2"/>
          <p:cNvSpPr txBox="1">
            <a:spLocks/>
          </p:cNvSpPr>
          <p:nvPr/>
        </p:nvSpPr>
        <p:spPr>
          <a:xfrm>
            <a:off x="838200" y="4656748"/>
            <a:ext cx="10881946" cy="1128590"/>
          </a:xfrm>
          <a:prstGeom prst="rect">
            <a:avLst/>
          </a:prstGeom>
          <a:noFill/>
          <a:ln>
            <a:noFill/>
          </a:ln>
        </p:spPr>
        <p:txBody>
          <a:bodyPr spcFirstLastPara="1" vert="horz" wrap="square" lIns="91425" tIns="45700" rIns="91425" bIns="45700" rtlCol="0" anchor="t" anchorCtr="0">
            <a:normAutofit lnSpcReduction="10000"/>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s-ES" sz="2000" dirty="0" err="1"/>
              <a:t>Assessment</a:t>
            </a:r>
            <a:r>
              <a:rPr lang="es-ES" sz="2000" dirty="0"/>
              <a:t> </a:t>
            </a:r>
            <a:r>
              <a:rPr lang="es-ES" sz="2000" dirty="0" err="1"/>
              <a:t>method</a:t>
            </a:r>
            <a:r>
              <a:rPr lang="es-ES" sz="2000" dirty="0"/>
              <a:t>:</a:t>
            </a:r>
          </a:p>
          <a:p>
            <a:pPr marL="114300" indent="0">
              <a:buNone/>
            </a:pPr>
            <a:r>
              <a:rPr lang="es-ES" sz="2000" dirty="0"/>
              <a:t>Seguimiento de los trabajos experimentales por parte de los tutores y defensa ante tribunal. Reflexiones en el trabajo sobre los impactos derivados.</a:t>
            </a:r>
          </a:p>
        </p:txBody>
      </p:sp>
      <p:pic>
        <p:nvPicPr>
          <p:cNvPr id="6" name="Google Shape;106;p3"/>
          <p:cNvPicPr preferRelativeResize="0"/>
          <p:nvPr/>
        </p:nvPicPr>
        <p:blipFill rotWithShape="1">
          <a:blip r:embed="rId2">
            <a:alphaModFix/>
          </a:blip>
          <a:srcRect/>
          <a:stretch/>
        </p:blipFill>
        <p:spPr>
          <a:xfrm rot="10800000">
            <a:off x="685812" y="2078674"/>
            <a:ext cx="304776" cy="609552"/>
          </a:xfrm>
          <a:prstGeom prst="rect">
            <a:avLst/>
          </a:prstGeom>
          <a:noFill/>
          <a:ln>
            <a:noFill/>
          </a:ln>
        </p:spPr>
      </p:pic>
      <p:pic>
        <p:nvPicPr>
          <p:cNvPr id="7" name="Google Shape;106;p3"/>
          <p:cNvPicPr preferRelativeResize="0"/>
          <p:nvPr/>
        </p:nvPicPr>
        <p:blipFill rotWithShape="1">
          <a:blip r:embed="rId2">
            <a:alphaModFix/>
          </a:blip>
          <a:srcRect/>
          <a:stretch/>
        </p:blipFill>
        <p:spPr>
          <a:xfrm rot="10800000">
            <a:off x="685813" y="4909797"/>
            <a:ext cx="304776" cy="609552"/>
          </a:xfrm>
          <a:prstGeom prst="rect">
            <a:avLst/>
          </a:prstGeom>
          <a:noFill/>
          <a:ln>
            <a:noFill/>
          </a:ln>
        </p:spPr>
      </p:pic>
    </p:spTree>
    <p:extLst>
      <p:ext uri="{BB962C8B-B14F-4D97-AF65-F5344CB8AC3E}">
        <p14:creationId xmlns:p14="http://schemas.microsoft.com/office/powerpoint/2010/main" val="413194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Lessons</a:t>
            </a:r>
            <a:r>
              <a:rPr lang="es-ES" dirty="0"/>
              <a:t> </a:t>
            </a:r>
            <a:r>
              <a:rPr lang="es-ES" dirty="0" err="1"/>
              <a:t>learned</a:t>
            </a:r>
            <a:endParaRPr lang="es-ES" dirty="0">
              <a:solidFill>
                <a:schemeClr val="bg1">
                  <a:lumMod val="65000"/>
                </a:schemeClr>
              </a:solidFill>
            </a:endParaRPr>
          </a:p>
        </p:txBody>
      </p:sp>
      <p:sp>
        <p:nvSpPr>
          <p:cNvPr id="3" name="Marcador de texto 2"/>
          <p:cNvSpPr>
            <a:spLocks noGrp="1"/>
          </p:cNvSpPr>
          <p:nvPr>
            <p:ph type="body" idx="1"/>
          </p:nvPr>
        </p:nvSpPr>
        <p:spPr>
          <a:xfrm>
            <a:off x="838200" y="1825625"/>
            <a:ext cx="4900863" cy="4351338"/>
          </a:xfrm>
        </p:spPr>
        <p:txBody>
          <a:bodyPr>
            <a:normAutofit fontScale="77500" lnSpcReduction="20000"/>
          </a:bodyPr>
          <a:lstStyle/>
          <a:p>
            <a:pPr algn="just"/>
            <a:r>
              <a:rPr lang="es-ES" sz="2800" dirty="0" err="1"/>
              <a:t>What’s</a:t>
            </a:r>
            <a:r>
              <a:rPr lang="es-ES" sz="2800" dirty="0"/>
              <a:t> </a:t>
            </a:r>
            <a:r>
              <a:rPr lang="es-ES" sz="2800" dirty="0" err="1"/>
              <a:t>work</a:t>
            </a:r>
            <a:r>
              <a:rPr lang="es-ES" sz="2800" dirty="0"/>
              <a:t> </a:t>
            </a:r>
            <a:r>
              <a:rPr lang="es-ES" sz="2800" dirty="0" err="1"/>
              <a:t>out</a:t>
            </a:r>
            <a:endParaRPr lang="es-ES" sz="2800" dirty="0"/>
          </a:p>
          <a:p>
            <a:pPr marL="628650" indent="-514350" algn="just">
              <a:buAutoNum type="arabicParenR"/>
            </a:pPr>
            <a:r>
              <a:rPr lang="es-ES" sz="2800" dirty="0"/>
              <a:t>Los sistemas ensayados funcionan para eliminar contaminantes de las aguas: nutrientes, compuestos de boro y metales.</a:t>
            </a:r>
          </a:p>
          <a:p>
            <a:pPr marL="628650" indent="-514350" algn="just">
              <a:buAutoNum type="arabicParenR"/>
            </a:pPr>
            <a:r>
              <a:rPr lang="es-ES" sz="2800" dirty="0"/>
              <a:t>Los alumnos son capaces de aplicar los conocimientos adquiridos para diseñar y operar los equipos.</a:t>
            </a:r>
          </a:p>
          <a:p>
            <a:pPr marL="628650" indent="-514350" algn="just">
              <a:buAutoNum type="arabicParenR"/>
            </a:pPr>
            <a:r>
              <a:rPr lang="es-ES" sz="2800" dirty="0"/>
              <a:t>Los alumnos han mejorado mucho en su compromiso medioambiental y más concretamente en los aspectos relacionados con el agua.</a:t>
            </a:r>
          </a:p>
        </p:txBody>
      </p:sp>
      <p:sp>
        <p:nvSpPr>
          <p:cNvPr id="4" name="Marcador de texto 2"/>
          <p:cNvSpPr txBox="1">
            <a:spLocks/>
          </p:cNvSpPr>
          <p:nvPr/>
        </p:nvSpPr>
        <p:spPr>
          <a:xfrm>
            <a:off x="5739063" y="1825625"/>
            <a:ext cx="5799221" cy="4351338"/>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3600" kern="1200">
                <a:solidFill>
                  <a:schemeClr val="tx1"/>
                </a:solidFill>
                <a:latin typeface="Roboto Condensed Light" panose="020B0604020202020204" pitchFamily="2" charset="0"/>
                <a:ea typeface="Roboto Condensed Light" panose="020B0604020202020204" pitchFamily="2"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3200" kern="1200">
                <a:solidFill>
                  <a:schemeClr val="tx1"/>
                </a:solidFill>
                <a:latin typeface="Roboto Condensed Light" panose="020B0604020202020204" pitchFamily="2" charset="0"/>
                <a:ea typeface="Roboto Condensed Light" panose="020B0604020202020204" pitchFamily="2" charset="0"/>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800" kern="1200">
                <a:solidFill>
                  <a:schemeClr val="tx1"/>
                </a:solidFill>
                <a:latin typeface="Roboto Condensed Light" panose="020B0604020202020204" pitchFamily="2" charset="0"/>
                <a:ea typeface="Roboto Condensed Light" panose="020B0604020202020204" pitchFamily="2" charset="0"/>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Roboto Condensed Light" panose="020B0604020202020204" pitchFamily="2" charset="0"/>
                <a:ea typeface="Roboto Condensed Light" panose="020B0604020202020204" pitchFamily="2" charset="0"/>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Roboto Condensed Light" panose="020B0604020202020204" pitchFamily="2" charset="0"/>
                <a:ea typeface="Roboto Condensed Light" panose="020B0604020202020204" pitchFamily="2"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gn="just"/>
            <a:r>
              <a:rPr lang="es-ES" sz="2200" dirty="0" err="1"/>
              <a:t>What</a:t>
            </a:r>
            <a:r>
              <a:rPr lang="es-ES" sz="2200" dirty="0"/>
              <a:t> </a:t>
            </a:r>
            <a:r>
              <a:rPr lang="es-ES" sz="2200" dirty="0" err="1"/>
              <a:t>we</a:t>
            </a:r>
            <a:r>
              <a:rPr lang="es-ES" sz="2200" dirty="0"/>
              <a:t> can </a:t>
            </a:r>
            <a:r>
              <a:rPr lang="es-ES" sz="2200" dirty="0" err="1"/>
              <a:t>improve</a:t>
            </a:r>
            <a:r>
              <a:rPr lang="es-ES" sz="2200" dirty="0"/>
              <a:t>..</a:t>
            </a:r>
          </a:p>
          <a:p>
            <a:pPr marL="628650" indent="-514350" algn="just">
              <a:buAutoNum type="arabicParenR"/>
            </a:pPr>
            <a:r>
              <a:rPr lang="es-ES" sz="2200" dirty="0"/>
              <a:t>Hay que seguir investigando para poder ir pasando de la dimensión conocimiento a la dimensión real.</a:t>
            </a:r>
          </a:p>
          <a:p>
            <a:pPr marL="628650" indent="-514350" algn="just">
              <a:buAutoNum type="arabicParenR"/>
            </a:pPr>
            <a:r>
              <a:rPr lang="es-ES" sz="2200" dirty="0"/>
              <a:t>Se van a seguir ofertando este tipo de TFG para que los objetivos de aprendizaje puedan llegar a más alumnos y además se vaya construyendo conocimiento secuenciado a través del trabajo previo de unos alumnos para con otros, creando redes de ayuda.</a:t>
            </a:r>
          </a:p>
        </p:txBody>
      </p:sp>
    </p:spTree>
    <p:extLst>
      <p:ext uri="{BB962C8B-B14F-4D97-AF65-F5344CB8AC3E}">
        <p14:creationId xmlns:p14="http://schemas.microsoft.com/office/powerpoint/2010/main" val="63085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E22216A-4419-DFD8-0D5E-CD90CBF13C5C}"/>
              </a:ext>
            </a:extLst>
          </p:cNvPr>
          <p:cNvSpPr txBox="1">
            <a:spLocks/>
          </p:cNvSpPr>
          <p:nvPr/>
        </p:nvSpPr>
        <p:spPr>
          <a:xfrm>
            <a:off x="726066" y="0"/>
            <a:ext cx="10515600" cy="1325563"/>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chemeClr val="tx1"/>
                </a:solidFill>
                <a:latin typeface="Roboto" panose="02000000000000000000" pitchFamily="2" charset="0"/>
                <a:ea typeface="Roboto" panose="02000000000000000000" pitchFamily="2"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dirty="0" err="1"/>
              <a:t>Evidences</a:t>
            </a:r>
            <a:endParaRPr lang="es-ES" dirty="0"/>
          </a:p>
        </p:txBody>
      </p:sp>
      <p:pic>
        <p:nvPicPr>
          <p:cNvPr id="9" name="Imagen 8" descr="Interfaz de usuario gráfica&#10;&#10;Descripción generada automáticamente">
            <a:extLst>
              <a:ext uri="{FF2B5EF4-FFF2-40B4-BE49-F238E27FC236}">
                <a16:creationId xmlns:a16="http://schemas.microsoft.com/office/drawing/2014/main" id="{6397B537-4E29-53FA-1FB5-C82D8A889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76" y="881124"/>
            <a:ext cx="11626847" cy="5095751"/>
          </a:xfrm>
          <a:prstGeom prst="rect">
            <a:avLst/>
          </a:prstGeom>
        </p:spPr>
      </p:pic>
    </p:spTree>
    <p:extLst>
      <p:ext uri="{BB962C8B-B14F-4D97-AF65-F5344CB8AC3E}">
        <p14:creationId xmlns:p14="http://schemas.microsoft.com/office/powerpoint/2010/main" val="60526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E22216A-4419-DFD8-0D5E-CD90CBF13C5C}"/>
              </a:ext>
            </a:extLst>
          </p:cNvPr>
          <p:cNvSpPr txBox="1">
            <a:spLocks/>
          </p:cNvSpPr>
          <p:nvPr/>
        </p:nvSpPr>
        <p:spPr>
          <a:xfrm>
            <a:off x="726066" y="0"/>
            <a:ext cx="10515600" cy="1325563"/>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chemeClr val="tx1"/>
                </a:solidFill>
                <a:latin typeface="Roboto" panose="02000000000000000000" pitchFamily="2" charset="0"/>
                <a:ea typeface="Roboto" panose="02000000000000000000" pitchFamily="2"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dirty="0" err="1"/>
              <a:t>Evidences</a:t>
            </a:r>
            <a:endParaRPr lang="es-ES" dirty="0"/>
          </a:p>
        </p:txBody>
      </p:sp>
      <p:pic>
        <p:nvPicPr>
          <p:cNvPr id="3" name="Imagen 2" descr="Interfaz de usuario gráfica&#10;&#10;Descripción generada automáticamente">
            <a:extLst>
              <a:ext uri="{FF2B5EF4-FFF2-40B4-BE49-F238E27FC236}">
                <a16:creationId xmlns:a16="http://schemas.microsoft.com/office/drawing/2014/main" id="{52632B66-B585-30A2-8FEC-89FAF96B7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14" y="900521"/>
            <a:ext cx="11576971" cy="5056958"/>
          </a:xfrm>
          <a:prstGeom prst="rect">
            <a:avLst/>
          </a:prstGeom>
        </p:spPr>
      </p:pic>
    </p:spTree>
    <p:extLst>
      <p:ext uri="{BB962C8B-B14F-4D97-AF65-F5344CB8AC3E}">
        <p14:creationId xmlns:p14="http://schemas.microsoft.com/office/powerpoint/2010/main" val="212388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E22216A-4419-DFD8-0D5E-CD90CBF13C5C}"/>
              </a:ext>
            </a:extLst>
          </p:cNvPr>
          <p:cNvSpPr txBox="1">
            <a:spLocks/>
          </p:cNvSpPr>
          <p:nvPr/>
        </p:nvSpPr>
        <p:spPr>
          <a:xfrm>
            <a:off x="726066" y="0"/>
            <a:ext cx="10515600" cy="1325563"/>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chemeClr val="tx1"/>
                </a:solidFill>
                <a:latin typeface="Roboto" panose="02000000000000000000" pitchFamily="2" charset="0"/>
                <a:ea typeface="Roboto" panose="02000000000000000000" pitchFamily="2"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dirty="0" err="1"/>
              <a:t>Evidences</a:t>
            </a:r>
            <a:endParaRPr lang="es-ES" dirty="0"/>
          </a:p>
        </p:txBody>
      </p:sp>
      <p:pic>
        <p:nvPicPr>
          <p:cNvPr id="3" name="Imagen 2" descr="Interfaz de usuario gráfica&#10;&#10;Descripción generada automáticamente con confianza media">
            <a:extLst>
              <a:ext uri="{FF2B5EF4-FFF2-40B4-BE49-F238E27FC236}">
                <a16:creationId xmlns:a16="http://schemas.microsoft.com/office/drawing/2014/main" id="{521820B3-9EAE-D110-94A9-2A457337E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61" y="897750"/>
            <a:ext cx="11624077" cy="5062500"/>
          </a:xfrm>
          <a:prstGeom prst="rect">
            <a:avLst/>
          </a:prstGeom>
        </p:spPr>
      </p:pic>
    </p:spTree>
    <p:extLst>
      <p:ext uri="{BB962C8B-B14F-4D97-AF65-F5344CB8AC3E}">
        <p14:creationId xmlns:p14="http://schemas.microsoft.com/office/powerpoint/2010/main" val="155829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Disclaimer</a:t>
            </a:r>
            <a:endParaRPr lang="es-ES" dirty="0"/>
          </a:p>
        </p:txBody>
      </p:sp>
      <p:pic>
        <p:nvPicPr>
          <p:cNvPr id="1026" name="Picture 2"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366" y="3068516"/>
            <a:ext cx="5109268" cy="111552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249008" y="2628900"/>
            <a:ext cx="1846385" cy="369277"/>
          </a:xfrm>
          <a:prstGeom prst="rect">
            <a:avLst/>
          </a:prstGeom>
          <a:noFill/>
        </p:spPr>
        <p:txBody>
          <a:bodyPr wrap="square" rtlCol="0">
            <a:spAutoFit/>
          </a:bodyPr>
          <a:lstStyle/>
          <a:p>
            <a:r>
              <a:rPr lang="es-ES" dirty="0">
                <a:latin typeface="Eelisa"/>
              </a:rPr>
              <a:t>EELISA</a:t>
            </a:r>
            <a:r>
              <a:rPr lang="es-ES" dirty="0"/>
              <a:t> IS</a:t>
            </a:r>
          </a:p>
        </p:txBody>
      </p:sp>
    </p:spTree>
    <p:extLst>
      <p:ext uri="{BB962C8B-B14F-4D97-AF65-F5344CB8AC3E}">
        <p14:creationId xmlns:p14="http://schemas.microsoft.com/office/powerpoint/2010/main" val="1614865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20"/>
          <p:cNvPicPr preferRelativeResize="0"/>
          <p:nvPr/>
        </p:nvPicPr>
        <p:blipFill rotWithShape="1">
          <a:blip r:embed="rId3">
            <a:alphaModFix/>
          </a:blip>
          <a:srcRect/>
          <a:stretch/>
        </p:blipFill>
        <p:spPr>
          <a:xfrm>
            <a:off x="634272" y="1491124"/>
            <a:ext cx="5743380" cy="1399029"/>
          </a:xfrm>
          <a:prstGeom prst="rect">
            <a:avLst/>
          </a:prstGeom>
          <a:noFill/>
          <a:ln>
            <a:noFill/>
          </a:ln>
        </p:spPr>
      </p:pic>
      <p:pic>
        <p:nvPicPr>
          <p:cNvPr id="440" name="Google Shape;440;p20"/>
          <p:cNvPicPr preferRelativeResize="0"/>
          <p:nvPr/>
        </p:nvPicPr>
        <p:blipFill rotWithShape="1">
          <a:blip r:embed="rId4">
            <a:alphaModFix/>
          </a:blip>
          <a:srcRect/>
          <a:stretch/>
        </p:blipFill>
        <p:spPr>
          <a:xfrm>
            <a:off x="7783133" y="3716728"/>
            <a:ext cx="3608021" cy="1399029"/>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127955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LISA.pptx" id="{9745D8B4-5264-48AC-A82C-F056048A751B}" vid="{9CCB299F-DEB1-42FD-8631-8D755C6293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B92C039CFBB2249B217492598E5BE11" ma:contentTypeVersion="34" ma:contentTypeDescription="Crear nuevo documento." ma:contentTypeScope="" ma:versionID="bcca1906babfa9d3c8d1106c4f6b8172">
  <xsd:schema xmlns:xsd="http://www.w3.org/2001/XMLSchema" xmlns:xs="http://www.w3.org/2001/XMLSchema" xmlns:p="http://schemas.microsoft.com/office/2006/metadata/properties" xmlns:ns3="55a32cf4-c6f7-4b7e-b4ea-547c22e252f1" xmlns:ns4="f6ad4708-cd8a-45fe-98bf-2842077436f6" targetNamespace="http://schemas.microsoft.com/office/2006/metadata/properties" ma:root="true" ma:fieldsID="7e0ef5444d3eb3c4564ada639dcd4296" ns3:_="" ns4:_="">
    <xsd:import namespace="55a32cf4-c6f7-4b7e-b4ea-547c22e252f1"/>
    <xsd:import namespace="f6ad4708-cd8a-45fe-98bf-2842077436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Leaders" minOccurs="0"/>
                <xsd:element ref="ns4:Members" minOccurs="0"/>
                <xsd:element ref="ns4:Member_Groups" minOccurs="0"/>
                <xsd:element ref="ns4:Distribution_Groups" minOccurs="0"/>
                <xsd:element ref="ns4:LMS_Mapping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32cf4-c6f7-4b7e-b4ea-547c22e252f1"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ad4708-cd8a-45fe-98bf-2842077436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Leaders" ma:index="28"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9"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0"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Leaders" ma:index="33" nillable="true" ma:displayName="Invited Leaders" ma:internalName="Invited_Leaders">
      <xsd:simpleType>
        <xsd:restriction base="dms:Note">
          <xsd:maxLength value="255"/>
        </xsd:restriction>
      </xsd:simpleType>
    </xsd:element>
    <xsd:element name="Invited_Members" ma:index="34" nillable="true" ma:displayName="Invited Members" ma:internalName="Invited_Member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Leaders_Only_SectionGroup" ma:index="36" nillable="true" ma:displayName="Has Leaders Only SectionGroup" ma:internalName="Has_Leaders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mbers xmlns="f6ad4708-cd8a-45fe-98bf-2842077436f6">
      <UserInfo>
        <DisplayName/>
        <AccountId xsi:nil="true"/>
        <AccountType/>
      </UserInfo>
    </Members>
    <Self_Registration_Enabled xmlns="f6ad4708-cd8a-45fe-98bf-2842077436f6" xsi:nil="true"/>
    <TeamsChannelId xmlns="f6ad4708-cd8a-45fe-98bf-2842077436f6" xsi:nil="true"/>
    <IsNotebookLocked xmlns="f6ad4708-cd8a-45fe-98bf-2842077436f6" xsi:nil="true"/>
    <FolderType xmlns="f6ad4708-cd8a-45fe-98bf-2842077436f6" xsi:nil="true"/>
    <Distribution_Groups xmlns="f6ad4708-cd8a-45fe-98bf-2842077436f6" xsi:nil="true"/>
    <Invited_Leaders xmlns="f6ad4708-cd8a-45fe-98bf-2842077436f6" xsi:nil="true"/>
    <Has_Leaders_Only_SectionGroup xmlns="f6ad4708-cd8a-45fe-98bf-2842077436f6" xsi:nil="true"/>
    <NotebookType xmlns="f6ad4708-cd8a-45fe-98bf-2842077436f6" xsi:nil="true"/>
    <Leaders xmlns="f6ad4708-cd8a-45fe-98bf-2842077436f6">
      <UserInfo>
        <DisplayName/>
        <AccountId xsi:nil="true"/>
        <AccountType/>
      </UserInfo>
    </Leaders>
    <LMS_Mappings xmlns="f6ad4708-cd8a-45fe-98bf-2842077436f6" xsi:nil="true"/>
    <Invited_Members xmlns="f6ad4708-cd8a-45fe-98bf-2842077436f6" xsi:nil="true"/>
    <Member_Groups xmlns="f6ad4708-cd8a-45fe-98bf-2842077436f6">
      <UserInfo>
        <DisplayName/>
        <AccountId xsi:nil="true"/>
        <AccountType/>
      </UserInfo>
    </Member_Groups>
    <CultureName xmlns="f6ad4708-cd8a-45fe-98bf-2842077436f6" xsi:nil="true"/>
    <Owner xmlns="f6ad4708-cd8a-45fe-98bf-2842077436f6">
      <UserInfo>
        <DisplayName/>
        <AccountId xsi:nil="true"/>
        <AccountType/>
      </UserInfo>
    </Owner>
    <AppVersion xmlns="f6ad4708-cd8a-45fe-98bf-2842077436f6" xsi:nil="true"/>
    <DefaultSectionNames xmlns="f6ad4708-cd8a-45fe-98bf-2842077436f6" xsi:nil="true"/>
    <Is_Collaboration_Space_Locked xmlns="f6ad4708-cd8a-45fe-98bf-2842077436f6" xsi:nil="true"/>
    <Math_Settings xmlns="f6ad4708-cd8a-45fe-98bf-2842077436f6" xsi:nil="true"/>
    <Templates xmlns="f6ad4708-cd8a-45fe-98bf-2842077436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6192E-C777-4800-A240-7012773FC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32cf4-c6f7-4b7e-b4ea-547c22e252f1"/>
    <ds:schemaRef ds:uri="f6ad4708-cd8a-45fe-98bf-2842077436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8DF49B-7B0B-440A-A81F-79592E34F7D4}">
  <ds:schemaRef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f6ad4708-cd8a-45fe-98bf-2842077436f6"/>
    <ds:schemaRef ds:uri="55a32cf4-c6f7-4b7e-b4ea-547c22e252f1"/>
    <ds:schemaRef ds:uri="http://purl.org/dc/terms/"/>
  </ds:schemaRefs>
</ds:datastoreItem>
</file>

<file path=customXml/itemProps3.xml><?xml version="1.0" encoding="utf-8"?>
<ds:datastoreItem xmlns:ds="http://schemas.openxmlformats.org/officeDocument/2006/customXml" ds:itemID="{64D7682E-794D-4A8A-8000-6B00414A3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EELISA_plantillas</Template>
  <TotalTime>380</TotalTime>
  <Words>520</Words>
  <Application>Microsoft Office PowerPoint</Application>
  <PresentationFormat>Panorámica</PresentationFormat>
  <Paragraphs>48</Paragraphs>
  <Slides>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Arial</vt:lpstr>
      <vt:lpstr>Calibri</vt:lpstr>
      <vt:lpstr>Eelisa</vt:lpstr>
      <vt:lpstr>Reboto</vt:lpstr>
      <vt:lpstr>Roboto</vt:lpstr>
      <vt:lpstr>Roboto Condensed Light</vt:lpstr>
      <vt:lpstr>Tema de Office</vt:lpstr>
      <vt:lpstr>EELISA ACTIVITY</vt:lpstr>
      <vt:lpstr>Description of the activity</vt:lpstr>
      <vt:lpstr>Results</vt:lpstr>
      <vt:lpstr>Lessons learned</vt:lpstr>
      <vt:lpstr>Presentación de PowerPoint</vt:lpstr>
      <vt:lpstr>Presentación de PowerPoint</vt:lpstr>
      <vt:lpstr>Presentación de PowerPoint</vt:lpstr>
      <vt:lpstr>Disclaimer</vt:lpstr>
      <vt:lpstr>Presentación de PowerPoint</vt:lpstr>
    </vt:vector>
  </TitlesOfParts>
  <Company>Universidad Politecnica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dc:creator>
  <cp:lastModifiedBy>carlos.paredes@upm.es</cp:lastModifiedBy>
  <cp:revision>33</cp:revision>
  <dcterms:created xsi:type="dcterms:W3CDTF">2021-05-19T08:40:13Z</dcterms:created>
  <dcterms:modified xsi:type="dcterms:W3CDTF">2022-12-20T22:13:21Z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0x0101005B92C039CFBB2249B217492598E5BE11</vt:lpwstr>
  </property>
  <property fmtid="{D5CDD505-2E9C-101B-9397-08002B2CF9AE}" pid="3" name="MediaServiceImageTags">
    <vt:lpwstr/>
  </property>
</Properties>
</file>