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77" r:id="rId5"/>
    <p:sldId id="280" r:id="rId6"/>
    <p:sldId id="283" r:id="rId7"/>
    <p:sldId id="281" r:id="rId8"/>
    <p:sldId id="282" r:id="rId9"/>
    <p:sldId id="284" r:id="rId10"/>
    <p:sldId id="27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66B5A5-1505-DB9F-B0F8-CABA08FFB0EE}" v="43" dt="2023-01-10T15:03:01.4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10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ELENA LOPEZ PEREZ" userId="S::e.lopez@upm.es::2a326f0d-5ad5-4bff-98f9-f075352e132e" providerId="AD" clId="Web-{3166B5A5-1505-DB9F-B0F8-CABA08FFB0EE}"/>
    <pc:docChg chg="modSld">
      <pc:chgData name="MARIA ELENA LOPEZ PEREZ" userId="S::e.lopez@upm.es::2a326f0d-5ad5-4bff-98f9-f075352e132e" providerId="AD" clId="Web-{3166B5A5-1505-DB9F-B0F8-CABA08FFB0EE}" dt="2023-01-10T15:03:01.430" v="47" actId="1076"/>
      <pc:docMkLst>
        <pc:docMk/>
      </pc:docMkLst>
      <pc:sldChg chg="modSp">
        <pc:chgData name="MARIA ELENA LOPEZ PEREZ" userId="S::e.lopez@upm.es::2a326f0d-5ad5-4bff-98f9-f075352e132e" providerId="AD" clId="Web-{3166B5A5-1505-DB9F-B0F8-CABA08FFB0EE}" dt="2023-01-10T13:33:19.256" v="1" actId="20577"/>
        <pc:sldMkLst>
          <pc:docMk/>
          <pc:sldMk cId="1704461530" sldId="280"/>
        </pc:sldMkLst>
        <pc:spChg chg="mod">
          <ac:chgData name="MARIA ELENA LOPEZ PEREZ" userId="S::e.lopez@upm.es::2a326f0d-5ad5-4bff-98f9-f075352e132e" providerId="AD" clId="Web-{3166B5A5-1505-DB9F-B0F8-CABA08FFB0EE}" dt="2023-01-10T13:33:19.256" v="1" actId="20577"/>
          <ac:spMkLst>
            <pc:docMk/>
            <pc:sldMk cId="1704461530" sldId="280"/>
            <ac:spMk id="3" creationId="{00000000-0000-0000-0000-000000000000}"/>
          </ac:spMkLst>
        </pc:spChg>
      </pc:sldChg>
      <pc:sldChg chg="addSp delSp modSp">
        <pc:chgData name="MARIA ELENA LOPEZ PEREZ" userId="S::e.lopez@upm.es::2a326f0d-5ad5-4bff-98f9-f075352e132e" providerId="AD" clId="Web-{3166B5A5-1505-DB9F-B0F8-CABA08FFB0EE}" dt="2023-01-10T14:55:20.166" v="37" actId="1076"/>
        <pc:sldMkLst>
          <pc:docMk/>
          <pc:sldMk cId="630855723" sldId="281"/>
        </pc:sldMkLst>
        <pc:spChg chg="mod">
          <ac:chgData name="MARIA ELENA LOPEZ PEREZ" userId="S::e.lopez@upm.es::2a326f0d-5ad5-4bff-98f9-f075352e132e" providerId="AD" clId="Web-{3166B5A5-1505-DB9F-B0F8-CABA08FFB0EE}" dt="2023-01-10T13:35:19.229" v="28" actId="20577"/>
          <ac:spMkLst>
            <pc:docMk/>
            <pc:sldMk cId="630855723" sldId="281"/>
            <ac:spMk id="3" creationId="{00000000-0000-0000-0000-000000000000}"/>
          </ac:spMkLst>
        </pc:spChg>
        <pc:spChg chg="mod">
          <ac:chgData name="MARIA ELENA LOPEZ PEREZ" userId="S::e.lopez@upm.es::2a326f0d-5ad5-4bff-98f9-f075352e132e" providerId="AD" clId="Web-{3166B5A5-1505-DB9F-B0F8-CABA08FFB0EE}" dt="2023-01-10T14:55:20.166" v="37" actId="1076"/>
          <ac:spMkLst>
            <pc:docMk/>
            <pc:sldMk cId="630855723" sldId="281"/>
            <ac:spMk id="4" creationId="{00000000-0000-0000-0000-000000000000}"/>
          </ac:spMkLst>
        </pc:spChg>
        <pc:picChg chg="add del mod">
          <ac:chgData name="MARIA ELENA LOPEZ PEREZ" userId="S::e.lopez@upm.es::2a326f0d-5ad5-4bff-98f9-f075352e132e" providerId="AD" clId="Web-{3166B5A5-1505-DB9F-B0F8-CABA08FFB0EE}" dt="2023-01-10T13:34:51.322" v="19"/>
          <ac:picMkLst>
            <pc:docMk/>
            <pc:sldMk cId="630855723" sldId="281"/>
            <ac:picMk id="5" creationId="{AF436948-4A83-03E7-59A0-45CBF5BCE7F3}"/>
          </ac:picMkLst>
        </pc:picChg>
      </pc:sldChg>
      <pc:sldChg chg="addSp modSp">
        <pc:chgData name="MARIA ELENA LOPEZ PEREZ" userId="S::e.lopez@upm.es::2a326f0d-5ad5-4bff-98f9-f075352e132e" providerId="AD" clId="Web-{3166B5A5-1505-DB9F-B0F8-CABA08FFB0EE}" dt="2023-01-10T15:03:01.430" v="47" actId="1076"/>
        <pc:sldMkLst>
          <pc:docMk/>
          <pc:sldMk cId="1646280223" sldId="282"/>
        </pc:sldMkLst>
        <pc:picChg chg="add mod">
          <ac:chgData name="MARIA ELENA LOPEZ PEREZ" userId="S::e.lopez@upm.es::2a326f0d-5ad5-4bff-98f9-f075352e132e" providerId="AD" clId="Web-{3166B5A5-1505-DB9F-B0F8-CABA08FFB0EE}" dt="2023-01-10T15:03:01.430" v="47" actId="1076"/>
          <ac:picMkLst>
            <pc:docMk/>
            <pc:sldMk cId="1646280223" sldId="282"/>
            <ac:picMk id="4" creationId="{B1DF0AB4-3C86-7C10-F524-745BFF4F4BF0}"/>
          </ac:picMkLst>
        </pc:picChg>
        <pc:picChg chg="add mod">
          <ac:chgData name="MARIA ELENA LOPEZ PEREZ" userId="S::e.lopez@upm.es::2a326f0d-5ad5-4bff-98f9-f075352e132e" providerId="AD" clId="Web-{3166B5A5-1505-DB9F-B0F8-CABA08FFB0EE}" dt="2023-01-10T15:02:39.882" v="42"/>
          <ac:picMkLst>
            <pc:docMk/>
            <pc:sldMk cId="1646280223" sldId="282"/>
            <ac:picMk id="5" creationId="{84FFD5CF-EE8E-7C7A-72AD-D808BFF29764}"/>
          </ac:picMkLst>
        </pc:picChg>
        <pc:picChg chg="add mod">
          <ac:chgData name="MARIA ELENA LOPEZ PEREZ" userId="S::e.lopez@upm.es::2a326f0d-5ad5-4bff-98f9-f075352e132e" providerId="AD" clId="Web-{3166B5A5-1505-DB9F-B0F8-CABA08FFB0EE}" dt="2023-01-10T15:02:41.898" v="43"/>
          <ac:picMkLst>
            <pc:docMk/>
            <pc:sldMk cId="1646280223" sldId="282"/>
            <ac:picMk id="6" creationId="{386BFF94-4EF3-706D-44A0-A2DF7F7E6448}"/>
          </ac:picMkLst>
        </pc:picChg>
        <pc:picChg chg="add mod">
          <ac:chgData name="MARIA ELENA LOPEZ PEREZ" userId="S::e.lopez@upm.es::2a326f0d-5ad5-4bff-98f9-f075352e132e" providerId="AD" clId="Web-{3166B5A5-1505-DB9F-B0F8-CABA08FFB0EE}" dt="2023-01-10T15:02:54.633" v="45" actId="1076"/>
          <ac:picMkLst>
            <pc:docMk/>
            <pc:sldMk cId="1646280223" sldId="282"/>
            <ac:picMk id="7" creationId="{74F65B01-704F-6C08-BD9D-34E26D75D840}"/>
          </ac:picMkLst>
        </pc:picChg>
      </pc:sldChg>
      <pc:sldChg chg="addSp modSp">
        <pc:chgData name="MARIA ELENA LOPEZ PEREZ" userId="S::e.lopez@upm.es::2a326f0d-5ad5-4bff-98f9-f075352e132e" providerId="AD" clId="Web-{3166B5A5-1505-DB9F-B0F8-CABA08FFB0EE}" dt="2023-01-10T13:34:18.352" v="15" actId="20577"/>
        <pc:sldMkLst>
          <pc:docMk/>
          <pc:sldMk cId="413194293" sldId="283"/>
        </pc:sldMkLst>
        <pc:spChg chg="add mod">
          <ac:chgData name="MARIA ELENA LOPEZ PEREZ" userId="S::e.lopez@upm.es::2a326f0d-5ad5-4bff-98f9-f075352e132e" providerId="AD" clId="Web-{3166B5A5-1505-DB9F-B0F8-CABA08FFB0EE}" dt="2023-01-10T13:33:55.476" v="7" actId="1076"/>
          <ac:spMkLst>
            <pc:docMk/>
            <pc:sldMk cId="413194293" sldId="283"/>
            <ac:spMk id="3" creationId="{9BE815E3-A9AF-9AFF-CBFA-69C6DDE8D740}"/>
          </ac:spMkLst>
        </pc:spChg>
        <pc:spChg chg="mod">
          <ac:chgData name="MARIA ELENA LOPEZ PEREZ" userId="S::e.lopez@upm.es::2a326f0d-5ad5-4bff-98f9-f075352e132e" providerId="AD" clId="Web-{3166B5A5-1505-DB9F-B0F8-CABA08FFB0EE}" dt="2023-01-10T13:34:18.352" v="15" actId="20577"/>
          <ac:spMkLst>
            <pc:docMk/>
            <pc:sldMk cId="413194293" sldId="283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C2BE8-028E-4CA1-B771-222750FFD0FE}" type="datetimeFigureOut">
              <a:rPr lang="es-ES" smtClean="0"/>
              <a:t>10/01/2023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38157-0649-497B-988A-0F33430B956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8460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9251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2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70782EA-B534-4ED2-8477-AAE4E8A3FD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FF0E107-DA5C-4E70-8409-38805247A1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Título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8FA7A37-C3CC-4B45-B357-FBADC43C72E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Subtítulo</a:t>
            </a:r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6FD7FB-3AB1-410E-9FAA-65047C2D4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93180"/>
            <a:ext cx="614680" cy="365125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070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2AA9760B-9468-4D31-8EB3-A79C2AFE7E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7275" y="365125"/>
            <a:ext cx="9732963" cy="1068388"/>
          </a:xfrm>
        </p:spPr>
        <p:txBody>
          <a:bodyPr/>
          <a:lstStyle>
            <a:lvl1pPr marL="0" indent="0" algn="ctr">
              <a:buNone/>
              <a:defRPr sz="5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B91AFA67-A7DE-47A4-8223-4BF700092C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14313" y="2119835"/>
            <a:ext cx="3299044" cy="1396421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C9072A3D-529C-4DD5-815F-7FCD10FD9E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99579" y="1965436"/>
            <a:ext cx="2792841" cy="1867713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79CAC00E-8D0E-48D9-A917-404892547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16547" y="1965435"/>
            <a:ext cx="3264134" cy="1396421"/>
          </a:xfrm>
          <a:prstGeom prst="rect">
            <a:avLst/>
          </a:prstGeom>
        </p:spPr>
      </p:pic>
      <p:pic>
        <p:nvPicPr>
          <p:cNvPr id="14" name="Picture 22">
            <a:extLst>
              <a:ext uri="{FF2B5EF4-FFF2-40B4-BE49-F238E27FC236}">
                <a16:creationId xmlns:a16="http://schemas.microsoft.com/office/drawing/2014/main" id="{4B5F6048-73F5-4A1E-A569-77F442F051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98462" y="4046743"/>
            <a:ext cx="2792841" cy="1867713"/>
          </a:xfrm>
          <a:prstGeom prst="rect">
            <a:avLst/>
          </a:prstGeom>
        </p:spPr>
      </p:pic>
      <p:pic>
        <p:nvPicPr>
          <p:cNvPr id="15" name="Picture 23">
            <a:extLst>
              <a:ext uri="{FF2B5EF4-FFF2-40B4-BE49-F238E27FC236}">
                <a16:creationId xmlns:a16="http://schemas.microsoft.com/office/drawing/2014/main" id="{5D2CD3B4-8F35-48D2-A983-1FC76CA90EF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699579" y="4046743"/>
            <a:ext cx="2792841" cy="1867713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7B2E5E71-5FD4-4D53-9551-B0BCA3681C3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959447" y="4389642"/>
            <a:ext cx="2792842" cy="1396421"/>
          </a:xfrm>
          <a:prstGeom prst="rect">
            <a:avLst/>
          </a:prstGeom>
        </p:spPr>
      </p:pic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AF4E8179-C61A-43E7-BFB8-AA71A72CEA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98613" y="2275840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8" name="Marcador de texto 16">
            <a:extLst>
              <a:ext uri="{FF2B5EF4-FFF2-40B4-BE49-F238E27FC236}">
                <a16:creationId xmlns:a16="http://schemas.microsoft.com/office/drawing/2014/main" id="{A6FC0F51-46F1-4318-89A3-0F0E799DA0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12101" y="2107668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9" name="Marcador de texto 16">
            <a:extLst>
              <a:ext uri="{FF2B5EF4-FFF2-40B4-BE49-F238E27FC236}">
                <a16:creationId xmlns:a16="http://schemas.microsoft.com/office/drawing/2014/main" id="{F41BD7D5-B216-4A81-B9F8-15B4C2F665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96270" y="2087065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20" name="Marcador de texto 16">
            <a:extLst>
              <a:ext uri="{FF2B5EF4-FFF2-40B4-BE49-F238E27FC236}">
                <a16:creationId xmlns:a16="http://schemas.microsoft.com/office/drawing/2014/main" id="{80F4C487-A215-435A-B886-7C769D6877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14105" y="4632903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21" name="Marcador de texto 16">
            <a:extLst>
              <a:ext uri="{FF2B5EF4-FFF2-40B4-BE49-F238E27FC236}">
                <a16:creationId xmlns:a16="http://schemas.microsoft.com/office/drawing/2014/main" id="{0BCF75C9-02C1-4A69-BC60-905EC2FE35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59786" y="4635966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22" name="Marcador de texto 16">
            <a:extLst>
              <a:ext uri="{FF2B5EF4-FFF2-40B4-BE49-F238E27FC236}">
                <a16:creationId xmlns:a16="http://schemas.microsoft.com/office/drawing/2014/main" id="{CE21216D-ACBE-4EF9-960E-55B878B28B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68427" y="4511272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842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Google Shape;328;p16">
            <a:extLst>
              <a:ext uri="{FF2B5EF4-FFF2-40B4-BE49-F238E27FC236}">
                <a16:creationId xmlns:a16="http://schemas.microsoft.com/office/drawing/2014/main" id="{24DF1F83-572C-4A7D-9CF1-4A2AA8C776B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043083" y="2507886"/>
            <a:ext cx="715107" cy="35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29;p16">
            <a:extLst>
              <a:ext uri="{FF2B5EF4-FFF2-40B4-BE49-F238E27FC236}">
                <a16:creationId xmlns:a16="http://schemas.microsoft.com/office/drawing/2014/main" id="{B3757EBC-0966-432F-8C38-10DD0B0DAAF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0462849" y="3993195"/>
            <a:ext cx="715107" cy="3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8BFA1E6D-7EF4-41BA-B557-C78C0956FB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58189" y="2865440"/>
            <a:ext cx="2704659" cy="1127120"/>
          </a:xfrm>
        </p:spPr>
        <p:txBody>
          <a:bodyPr/>
          <a:lstStyle>
            <a:lvl3pPr marL="914400" indent="0">
              <a:buNone/>
              <a:defRPr sz="2800"/>
            </a:lvl3pPr>
          </a:lstStyle>
          <a:p>
            <a:pPr lvl="2"/>
            <a:r>
              <a:rPr lang="es-ES"/>
              <a:t>Texto</a:t>
            </a:r>
          </a:p>
        </p:txBody>
      </p:sp>
      <p:sp>
        <p:nvSpPr>
          <p:cNvPr id="16" name="Marcador de texto 14">
            <a:extLst>
              <a:ext uri="{FF2B5EF4-FFF2-40B4-BE49-F238E27FC236}">
                <a16:creationId xmlns:a16="http://schemas.microsoft.com/office/drawing/2014/main" id="{9BDAC8F2-3788-4707-A007-E7CA1B6BC3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7963" y="2142096"/>
            <a:ext cx="2705100" cy="417513"/>
          </a:xfrm>
        </p:spPr>
        <p:txBody>
          <a:bodyPr/>
          <a:lstStyle>
            <a:lvl1pPr marL="0" indent="0" algn="ctr">
              <a:buNone/>
              <a:defRPr>
                <a:latin typeface="Eelisa" pitchFamily="50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  <p:pic>
        <p:nvPicPr>
          <p:cNvPr id="22" name="Google Shape;328;p16">
            <a:extLst>
              <a:ext uri="{FF2B5EF4-FFF2-40B4-BE49-F238E27FC236}">
                <a16:creationId xmlns:a16="http://schemas.microsoft.com/office/drawing/2014/main" id="{5328C269-65CC-4DE1-88F0-A11B9783493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14046" y="1167637"/>
            <a:ext cx="715107" cy="35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29;p16">
            <a:extLst>
              <a:ext uri="{FF2B5EF4-FFF2-40B4-BE49-F238E27FC236}">
                <a16:creationId xmlns:a16="http://schemas.microsoft.com/office/drawing/2014/main" id="{F001E898-375C-491D-B699-A97C336B95A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4433812" y="2652946"/>
            <a:ext cx="715107" cy="3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Marcador de texto 6">
            <a:extLst>
              <a:ext uri="{FF2B5EF4-FFF2-40B4-BE49-F238E27FC236}">
                <a16:creationId xmlns:a16="http://schemas.microsoft.com/office/drawing/2014/main" id="{8108AC90-3E1E-4BE3-8A6A-5884881B3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29152" y="1525191"/>
            <a:ext cx="2704659" cy="1127120"/>
          </a:xfrm>
        </p:spPr>
        <p:txBody>
          <a:bodyPr/>
          <a:lstStyle>
            <a:lvl3pPr marL="914400" indent="0">
              <a:buNone/>
              <a:defRPr sz="2800"/>
            </a:lvl3pPr>
          </a:lstStyle>
          <a:p>
            <a:pPr lvl="2"/>
            <a:r>
              <a:rPr lang="es-ES"/>
              <a:t>Texto</a:t>
            </a:r>
          </a:p>
        </p:txBody>
      </p:sp>
      <p:sp>
        <p:nvSpPr>
          <p:cNvPr id="25" name="Marcador de texto 14">
            <a:extLst>
              <a:ext uri="{FF2B5EF4-FFF2-40B4-BE49-F238E27FC236}">
                <a16:creationId xmlns:a16="http://schemas.microsoft.com/office/drawing/2014/main" id="{41D60D40-5EDA-4414-8BAF-4B006C2824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58926" y="801847"/>
            <a:ext cx="2705100" cy="417513"/>
          </a:xfrm>
        </p:spPr>
        <p:txBody>
          <a:bodyPr/>
          <a:lstStyle>
            <a:lvl1pPr marL="0" indent="0" algn="ctr">
              <a:buNone/>
              <a:defRPr>
                <a:latin typeface="Eelisa" pitchFamily="50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  <p:pic>
        <p:nvPicPr>
          <p:cNvPr id="26" name="Google Shape;328;p16">
            <a:extLst>
              <a:ext uri="{FF2B5EF4-FFF2-40B4-BE49-F238E27FC236}">
                <a16:creationId xmlns:a16="http://schemas.microsoft.com/office/drawing/2014/main" id="{C98D7047-F0E5-46AC-9D24-A804CFBE591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366375" y="4241472"/>
            <a:ext cx="715107" cy="35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329;p16">
            <a:extLst>
              <a:ext uri="{FF2B5EF4-FFF2-40B4-BE49-F238E27FC236}">
                <a16:creationId xmlns:a16="http://schemas.microsoft.com/office/drawing/2014/main" id="{DEF5755B-C138-46E2-8FBC-8C496989164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5786141" y="5726781"/>
            <a:ext cx="715107" cy="35755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Marcador de texto 6">
            <a:extLst>
              <a:ext uri="{FF2B5EF4-FFF2-40B4-BE49-F238E27FC236}">
                <a16:creationId xmlns:a16="http://schemas.microsoft.com/office/drawing/2014/main" id="{B3639C71-E338-4247-A622-0A054314E8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81481" y="4599026"/>
            <a:ext cx="2704659" cy="1127120"/>
          </a:xfrm>
        </p:spPr>
        <p:txBody>
          <a:bodyPr/>
          <a:lstStyle>
            <a:lvl3pPr marL="914400" indent="0">
              <a:buNone/>
              <a:defRPr sz="2800"/>
            </a:lvl3pPr>
          </a:lstStyle>
          <a:p>
            <a:pPr lvl="2"/>
            <a:r>
              <a:rPr lang="es-ES"/>
              <a:t>Texto</a:t>
            </a:r>
          </a:p>
        </p:txBody>
      </p:sp>
      <p:sp>
        <p:nvSpPr>
          <p:cNvPr id="29" name="Marcador de texto 14">
            <a:extLst>
              <a:ext uri="{FF2B5EF4-FFF2-40B4-BE49-F238E27FC236}">
                <a16:creationId xmlns:a16="http://schemas.microsoft.com/office/drawing/2014/main" id="{4D2FE54A-1012-42D7-A643-11C0CAF4DB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11255" y="3875682"/>
            <a:ext cx="2705100" cy="417513"/>
          </a:xfrm>
        </p:spPr>
        <p:txBody>
          <a:bodyPr/>
          <a:lstStyle>
            <a:lvl1pPr marL="0" indent="0" algn="ctr">
              <a:buNone/>
              <a:defRPr>
                <a:latin typeface="Eelisa" pitchFamily="50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02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‹#›</a:t>
            </a:fld>
            <a:endParaRPr lang="en-GB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0F150E9D-2901-47C5-9F9B-F09BA1CE40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2513" y="822613"/>
            <a:ext cx="10626974" cy="619103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856982E5-1809-49B7-83EC-A9FF22E336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r="5296" b="18525"/>
          <a:stretch/>
        </p:blipFill>
        <p:spPr>
          <a:xfrm flipV="1">
            <a:off x="1111473" y="2215871"/>
            <a:ext cx="9969054" cy="79526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94AA98D2-037C-438E-BD72-D089CFE300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" r="5473" b="18074"/>
          <a:stretch/>
        </p:blipFill>
        <p:spPr>
          <a:xfrm flipV="1">
            <a:off x="1163513" y="3152573"/>
            <a:ext cx="9950468" cy="79965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B8AFDB76-483C-4754-A324-77B176F1E9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685" b="11110"/>
          <a:stretch/>
        </p:blipFill>
        <p:spPr>
          <a:xfrm flipV="1">
            <a:off x="1163513" y="4089276"/>
            <a:ext cx="9928165" cy="86764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4F06CEC8-417B-44D1-A250-6AC1281A4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17" r="5473" b="19431"/>
          <a:stretch/>
        </p:blipFill>
        <p:spPr>
          <a:xfrm flipV="1">
            <a:off x="1191325" y="6040740"/>
            <a:ext cx="9950468" cy="122663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B9373D37-DCE1-402D-8481-DDEF73DE65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r="6003" b="-2979"/>
          <a:stretch/>
        </p:blipFill>
        <p:spPr>
          <a:xfrm flipV="1">
            <a:off x="1163513" y="4970222"/>
            <a:ext cx="9894712" cy="100515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E7D45552-F6A7-4698-8941-2A203321AA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759879" y="3714341"/>
            <a:ext cx="4621326" cy="108948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A8E06FA0-C959-40E2-99E0-D758216F5D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9744793" y="2692600"/>
            <a:ext cx="2654300" cy="139700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F322EA4A-C10F-4C20-AB38-358C158B0E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9744793" y="4677210"/>
            <a:ext cx="2654300" cy="139700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B4D1CC88-04C1-43A7-A5D0-B567150B84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16306" y="1495736"/>
            <a:ext cx="375429" cy="750857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E69B722D-DBF8-493A-B65E-CD01F454ABDB}"/>
              </a:ext>
            </a:extLst>
          </p:cNvPr>
          <p:cNvSpPr/>
          <p:nvPr userDrawn="1"/>
        </p:nvSpPr>
        <p:spPr>
          <a:xfrm>
            <a:off x="1011113" y="369039"/>
            <a:ext cx="23102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Roboto" panose="02000000000000000000" pitchFamily="2" charset="0"/>
                <a:ea typeface="Roboto" panose="02000000000000000000" pitchFamily="2" charset="0"/>
              </a:rPr>
              <a:t>EELISA Table Title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376F0EC-1799-4B64-B923-98CD0E433874}"/>
              </a:ext>
            </a:extLst>
          </p:cNvPr>
          <p:cNvSpPr/>
          <p:nvPr userDrawn="1"/>
        </p:nvSpPr>
        <p:spPr>
          <a:xfrm>
            <a:off x="1681329" y="972629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062D2DBC-FD95-49DE-B091-5974C779EDA1}"/>
              </a:ext>
            </a:extLst>
          </p:cNvPr>
          <p:cNvSpPr/>
          <p:nvPr userDrawn="1"/>
        </p:nvSpPr>
        <p:spPr>
          <a:xfrm>
            <a:off x="3871410" y="986265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BF90930-3315-41C0-A357-C5DA86E729A6}"/>
              </a:ext>
            </a:extLst>
          </p:cNvPr>
          <p:cNvSpPr/>
          <p:nvPr userDrawn="1"/>
        </p:nvSpPr>
        <p:spPr>
          <a:xfrm>
            <a:off x="5629063" y="998659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FFBB6140-D2BE-4F99-B015-982B33EA0DD2}"/>
              </a:ext>
            </a:extLst>
          </p:cNvPr>
          <p:cNvSpPr/>
          <p:nvPr userDrawn="1"/>
        </p:nvSpPr>
        <p:spPr>
          <a:xfrm>
            <a:off x="7593694" y="1006535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3E55796-77D1-451B-86F4-38D924C1ACAD}"/>
              </a:ext>
            </a:extLst>
          </p:cNvPr>
          <p:cNvSpPr/>
          <p:nvPr userDrawn="1"/>
        </p:nvSpPr>
        <p:spPr>
          <a:xfrm>
            <a:off x="9615890" y="981488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atin typeface="Roboto" panose="02000000000000000000" pitchFamily="2" charset="0"/>
                <a:ea typeface="Roboto" panose="02000000000000000000" pitchFamily="2" charset="0"/>
              </a:rPr>
              <a:t>TEXT</a:t>
            </a:r>
            <a:endParaRPr lang="es-ES"/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4E152692-316D-4824-B664-A0C7947CC4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702737" y="2369984"/>
            <a:ext cx="388998" cy="777996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C4A42548-D381-4A3A-AFAE-B43C04B6AB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786173" y="3691489"/>
            <a:ext cx="4621326" cy="108948"/>
          </a:xfrm>
          <a:prstGeom prst="rect">
            <a:avLst/>
          </a:prstGeom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03A4CE9D-2AF1-495C-B293-599F186D75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5003736" y="3675603"/>
            <a:ext cx="4621326" cy="108948"/>
          </a:xfrm>
          <a:prstGeom prst="rect">
            <a:avLst/>
          </a:prstGeom>
        </p:spPr>
      </p:pic>
      <p:pic>
        <p:nvPicPr>
          <p:cNvPr id="23" name="Picture 13">
            <a:extLst>
              <a:ext uri="{FF2B5EF4-FFF2-40B4-BE49-F238E27FC236}">
                <a16:creationId xmlns:a16="http://schemas.microsoft.com/office/drawing/2014/main" id="{6C7CDC27-EA80-482D-B2F7-FFE35C5DEA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6820346" y="3709073"/>
            <a:ext cx="4621326" cy="108948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A02621E4-E4A1-48A5-9805-5432409EA1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09521" y="3325391"/>
            <a:ext cx="375429" cy="750857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1C786A93-B480-42BC-9797-D06B62FDEC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716851" y="4253659"/>
            <a:ext cx="388998" cy="777996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F7840C47-5E49-4F05-B194-876EE96190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774515" y="5239604"/>
            <a:ext cx="388998" cy="77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56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‹#›</a:t>
            </a:fld>
            <a:endParaRPr lang="en-GB"/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19E1D7FF-90B7-45A7-ACF2-ABC941307C3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94261944"/>
              </p:ext>
            </p:extLst>
          </p:nvPr>
        </p:nvGraphicFramePr>
        <p:xfrm>
          <a:off x="1525211" y="1648538"/>
          <a:ext cx="9813349" cy="4340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1140">
                  <a:extLst>
                    <a:ext uri="{9D8B030D-6E8A-4147-A177-3AD203B41FA5}">
                      <a16:colId xmlns:a16="http://schemas.microsoft.com/office/drawing/2014/main" val="3235795369"/>
                    </a:ext>
                  </a:extLst>
                </a:gridCol>
                <a:gridCol w="1037595">
                  <a:extLst>
                    <a:ext uri="{9D8B030D-6E8A-4147-A177-3AD203B41FA5}">
                      <a16:colId xmlns:a16="http://schemas.microsoft.com/office/drawing/2014/main" val="4083462552"/>
                    </a:ext>
                  </a:extLst>
                </a:gridCol>
                <a:gridCol w="979490">
                  <a:extLst>
                    <a:ext uri="{9D8B030D-6E8A-4147-A177-3AD203B41FA5}">
                      <a16:colId xmlns:a16="http://schemas.microsoft.com/office/drawing/2014/main" val="2909965914"/>
                    </a:ext>
                  </a:extLst>
                </a:gridCol>
                <a:gridCol w="1008099">
                  <a:extLst>
                    <a:ext uri="{9D8B030D-6E8A-4147-A177-3AD203B41FA5}">
                      <a16:colId xmlns:a16="http://schemas.microsoft.com/office/drawing/2014/main" val="998409404"/>
                    </a:ext>
                  </a:extLst>
                </a:gridCol>
                <a:gridCol w="917678">
                  <a:extLst>
                    <a:ext uri="{9D8B030D-6E8A-4147-A177-3AD203B41FA5}">
                      <a16:colId xmlns:a16="http://schemas.microsoft.com/office/drawing/2014/main" val="1735919115"/>
                    </a:ext>
                  </a:extLst>
                </a:gridCol>
                <a:gridCol w="969347">
                  <a:extLst>
                    <a:ext uri="{9D8B030D-6E8A-4147-A177-3AD203B41FA5}">
                      <a16:colId xmlns:a16="http://schemas.microsoft.com/office/drawing/2014/main" val="2623026213"/>
                    </a:ext>
                  </a:extLst>
                </a:gridCol>
              </a:tblGrid>
              <a:tr h="1264171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Table title</a:t>
                      </a:r>
                    </a:p>
                    <a:p>
                      <a:endParaRPr lang="en-US" sz="180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endParaRPr lang="en-US" sz="180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592743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r>
                        <a:rPr lang="en-US" sz="18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Table row title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9435815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Table row title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9727279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Table row title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0316277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Table row title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9223798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8485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888369"/>
                  </a:ext>
                </a:extLst>
              </a:tr>
              <a:tr h="5126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Total</a:t>
                      </a: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en-US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Cell</a:t>
                      </a:r>
                      <a:endParaRPr lang="en-US" sz="1800" b="1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E89A9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819395"/>
                  </a:ext>
                </a:extLst>
              </a:tr>
            </a:tbl>
          </a:graphicData>
        </a:graphic>
      </p:graphicFrame>
      <p:pic>
        <p:nvPicPr>
          <p:cNvPr id="5" name="Picture 9">
            <a:extLst>
              <a:ext uri="{FF2B5EF4-FFF2-40B4-BE49-F238E27FC236}">
                <a16:creationId xmlns:a16="http://schemas.microsoft.com/office/drawing/2014/main" id="{8FFE6DFE-5A69-4F92-B2D1-04770EA40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61841" y="1648538"/>
            <a:ext cx="852535" cy="1187457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4AE950E2-FECC-41C7-85DC-3F58D23B59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38955" y="1648536"/>
            <a:ext cx="852535" cy="1187457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58C1A1EF-97E1-4D3E-B2E0-7A87393D68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39357" y="1648538"/>
            <a:ext cx="852535" cy="1187457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B548BBDB-491A-400A-925A-5740BC1535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557" y="1648538"/>
            <a:ext cx="852535" cy="1187457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BECF24A5-91B4-4C1A-9F25-C8D12917A8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214730" y="1648537"/>
            <a:ext cx="852535" cy="118745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9602D61-37E2-49BC-A5CA-648B82276B15}"/>
              </a:ext>
            </a:extLst>
          </p:cNvPr>
          <p:cNvSpPr txBox="1">
            <a:spLocks/>
          </p:cNvSpPr>
          <p:nvPr userDrawn="1"/>
        </p:nvSpPr>
        <p:spPr>
          <a:xfrm>
            <a:off x="519081" y="813198"/>
            <a:ext cx="4213194" cy="4594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>
                <a:latin typeface="Roboto" panose="02000000000000000000" pitchFamily="2" charset="0"/>
                <a:ea typeface="Roboto" panose="02000000000000000000" pitchFamily="2" charset="0"/>
              </a:rPr>
              <a:t>EELISA Table</a:t>
            </a:r>
          </a:p>
        </p:txBody>
      </p:sp>
    </p:spTree>
    <p:extLst>
      <p:ext uri="{BB962C8B-B14F-4D97-AF65-F5344CB8AC3E}">
        <p14:creationId xmlns:p14="http://schemas.microsoft.com/office/powerpoint/2010/main" val="1649493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‹#›</a:t>
            </a:fld>
            <a:endParaRPr lang="en-GB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6D2AA4-4909-4001-9460-F3061B4562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548" y="5762028"/>
            <a:ext cx="9186172" cy="1095972"/>
          </a:xfrm>
          <a:prstGeom prst="rect">
            <a:avLst/>
          </a:prstGeom>
        </p:spPr>
      </p:pic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282C5E7-0C92-48C1-B6C1-963C0ABE1E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36801" y="1320800"/>
            <a:ext cx="7640320" cy="3576320"/>
          </a:xfrm>
        </p:spPr>
        <p:txBody>
          <a:bodyPr>
            <a:normAutofit/>
          </a:bodyPr>
          <a:lstStyle>
            <a:lvl1pPr marL="0" indent="0" algn="ctr">
              <a:buNone/>
              <a:defRPr sz="4800">
                <a:latin typeface="Eelisa" pitchFamily="50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pic>
        <p:nvPicPr>
          <p:cNvPr id="8" name="Imagen 7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9E24D862-B2C2-4280-8A86-58D2328E05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7" y="-701694"/>
            <a:ext cx="3181362" cy="3180080"/>
          </a:xfrm>
          <a:prstGeom prst="rect">
            <a:avLst/>
          </a:prstGeom>
        </p:spPr>
      </p:pic>
      <p:pic>
        <p:nvPicPr>
          <p:cNvPr id="10" name="Imagen 9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FB8EC44-D5C1-4CFC-BDB2-DF3F880B0AE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250" y="252692"/>
            <a:ext cx="2754470" cy="2753360"/>
          </a:xfrm>
          <a:prstGeom prst="rect">
            <a:avLst/>
          </a:prstGeom>
        </p:spPr>
      </p:pic>
      <p:pic>
        <p:nvPicPr>
          <p:cNvPr id="12" name="Imagen 11" descr="Forma&#10;&#10;Descripción generada automáticamente con confianza baja">
            <a:extLst>
              <a:ext uri="{FF2B5EF4-FFF2-40B4-BE49-F238E27FC236}">
                <a16:creationId xmlns:a16="http://schemas.microsoft.com/office/drawing/2014/main" id="{5A658B26-057D-47A5-A976-D0C9C451EB2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2" y="3002935"/>
            <a:ext cx="2754470" cy="275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85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1021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EADF6-B50D-4FF4-8F31-36ED3A61E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074417"/>
          </a:xfrm>
        </p:spPr>
        <p:txBody>
          <a:bodyPr/>
          <a:lstStyle>
            <a:lvl1pPr>
              <a:defRPr/>
            </a:lvl1pPr>
          </a:lstStyle>
          <a:p>
            <a:r>
              <a:rPr lang="es-ES" err="1"/>
              <a:t>Bullet</a:t>
            </a:r>
            <a:r>
              <a:rPr lang="es-ES"/>
              <a:t> </a:t>
            </a:r>
            <a:r>
              <a:rPr lang="es-ES" err="1"/>
              <a:t>points</a:t>
            </a:r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6A4D61-2D60-497A-B07E-8EC929E99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0280" y="6310312"/>
            <a:ext cx="858520" cy="365125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‹#›</a:t>
            </a:fld>
            <a:endParaRPr lang="en-GB"/>
          </a:p>
        </p:txBody>
      </p:sp>
      <p:pic>
        <p:nvPicPr>
          <p:cNvPr id="4" name="Google Shape;170;p7">
            <a:extLst>
              <a:ext uri="{FF2B5EF4-FFF2-40B4-BE49-F238E27FC236}">
                <a16:creationId xmlns:a16="http://schemas.microsoft.com/office/drawing/2014/main" id="{E5258190-3CCE-4D4D-892D-4252B61033C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5327728" y="1785452"/>
            <a:ext cx="352176" cy="70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9;p7">
            <a:extLst>
              <a:ext uri="{FF2B5EF4-FFF2-40B4-BE49-F238E27FC236}">
                <a16:creationId xmlns:a16="http://schemas.microsoft.com/office/drawing/2014/main" id="{30D68DF0-BD8C-4A56-BD55-1508BC7495A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1001624" y="1812547"/>
            <a:ext cx="352176" cy="70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2;p7">
            <a:extLst>
              <a:ext uri="{FF2B5EF4-FFF2-40B4-BE49-F238E27FC236}">
                <a16:creationId xmlns:a16="http://schemas.microsoft.com/office/drawing/2014/main" id="{32EBCADE-DED1-489F-B78C-E40F75449FE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65869" y="3113710"/>
            <a:ext cx="354237" cy="70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1;p7">
            <a:extLst>
              <a:ext uri="{FF2B5EF4-FFF2-40B4-BE49-F238E27FC236}">
                <a16:creationId xmlns:a16="http://schemas.microsoft.com/office/drawing/2014/main" id="{54EC6599-75BD-41C2-A6E0-579A5EFF3E7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6177906" y="3113709"/>
            <a:ext cx="354237" cy="708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3;p7">
            <a:extLst>
              <a:ext uri="{FF2B5EF4-FFF2-40B4-BE49-F238E27FC236}">
                <a16:creationId xmlns:a16="http://schemas.microsoft.com/office/drawing/2014/main" id="{A592E597-0D2B-4500-B198-1CFFE97203A2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0134777" y="4202908"/>
            <a:ext cx="352177" cy="704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74;p7">
            <a:extLst>
              <a:ext uri="{FF2B5EF4-FFF2-40B4-BE49-F238E27FC236}">
                <a16:creationId xmlns:a16="http://schemas.microsoft.com/office/drawing/2014/main" id="{0038B3AC-B48F-4D07-8677-475F567FC366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4615817" y="4202908"/>
            <a:ext cx="352177" cy="704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5;p7">
            <a:extLst>
              <a:ext uri="{FF2B5EF4-FFF2-40B4-BE49-F238E27FC236}">
                <a16:creationId xmlns:a16="http://schemas.microsoft.com/office/drawing/2014/main" id="{2DF8378C-1C63-4AA1-BDEA-4B8E46E65D57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7931416" y="5260031"/>
            <a:ext cx="352176" cy="704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6;p7">
            <a:extLst>
              <a:ext uri="{FF2B5EF4-FFF2-40B4-BE49-F238E27FC236}">
                <a16:creationId xmlns:a16="http://schemas.microsoft.com/office/drawing/2014/main" id="{9439ED7B-F010-449B-A7D8-337950BEA728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2371863" y="5260031"/>
            <a:ext cx="352176" cy="70435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EEFF6050-5D0A-4F3E-9F48-9505D24F69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73106" y="1784973"/>
            <a:ext cx="4918075" cy="704850"/>
          </a:xfrm>
        </p:spPr>
        <p:txBody>
          <a:bodyPr/>
          <a:lstStyle>
            <a:lvl2pPr marL="457200" indent="0" algn="ctr">
              <a:buNone/>
              <a:defRPr/>
            </a:lvl2pPr>
          </a:lstStyle>
          <a:p>
            <a:pPr lvl="1"/>
            <a:r>
              <a:rPr lang="es-ES"/>
              <a:t>Texto</a:t>
            </a:r>
          </a:p>
        </p:txBody>
      </p:sp>
      <p:sp>
        <p:nvSpPr>
          <p:cNvPr id="14" name="Marcador de texto 12">
            <a:extLst>
              <a:ext uri="{FF2B5EF4-FFF2-40B4-BE49-F238E27FC236}">
                <a16:creationId xmlns:a16="http://schemas.microsoft.com/office/drawing/2014/main" id="{D7AE3847-3DF5-47FD-8A8F-239898D779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68690" y="5260031"/>
            <a:ext cx="4918075" cy="704850"/>
          </a:xfrm>
        </p:spPr>
        <p:txBody>
          <a:bodyPr/>
          <a:lstStyle>
            <a:lvl2pPr marL="457200" indent="0" algn="ctr">
              <a:buNone/>
              <a:defRPr/>
            </a:lvl2pPr>
          </a:lstStyle>
          <a:p>
            <a:pPr lvl="1"/>
            <a:r>
              <a:rPr lang="es-ES"/>
              <a:t>Texto</a:t>
            </a:r>
          </a:p>
        </p:txBody>
      </p:sp>
      <p:sp>
        <p:nvSpPr>
          <p:cNvPr id="15" name="Marcador de texto 12">
            <a:extLst>
              <a:ext uri="{FF2B5EF4-FFF2-40B4-BE49-F238E27FC236}">
                <a16:creationId xmlns:a16="http://schemas.microsoft.com/office/drawing/2014/main" id="{192458AF-4965-43C0-B490-74E70C7187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92348" y="4204488"/>
            <a:ext cx="4918075" cy="704850"/>
          </a:xfrm>
        </p:spPr>
        <p:txBody>
          <a:bodyPr/>
          <a:lstStyle>
            <a:lvl2pPr marL="457200" indent="0" algn="ctr">
              <a:buNone/>
              <a:defRPr/>
            </a:lvl2pPr>
          </a:lstStyle>
          <a:p>
            <a:pPr lvl="1"/>
            <a:r>
              <a:rPr lang="es-ES"/>
              <a:t>Texto</a:t>
            </a:r>
          </a:p>
        </p:txBody>
      </p:sp>
      <p:sp>
        <p:nvSpPr>
          <p:cNvPr id="16" name="Marcador de texto 12">
            <a:extLst>
              <a:ext uri="{FF2B5EF4-FFF2-40B4-BE49-F238E27FC236}">
                <a16:creationId xmlns:a16="http://schemas.microsoft.com/office/drawing/2014/main" id="{37F8DDBA-6B4C-479D-9FC9-19A55C245A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9968" y="3150526"/>
            <a:ext cx="4918075" cy="704850"/>
          </a:xfrm>
        </p:spPr>
        <p:txBody>
          <a:bodyPr/>
          <a:lstStyle>
            <a:lvl2pPr marL="457200" indent="0" algn="ctr">
              <a:buNone/>
              <a:defRPr/>
            </a:lvl2pPr>
          </a:lstStyle>
          <a:p>
            <a:pPr lvl="1"/>
            <a:r>
              <a:rPr lang="es-ES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2783021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940A4-376A-4ABC-A6E1-31665E1CE4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46376" y="1907787"/>
            <a:ext cx="715107" cy="35755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6D9108B-CF19-4663-8A97-543B39D3EA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977041" y="5773853"/>
            <a:ext cx="753515" cy="376758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6C68CA4B-24E8-4A08-B0EA-B6A6EB17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1370" y="392996"/>
            <a:ext cx="3549869" cy="1325563"/>
          </a:xfrm>
        </p:spPr>
        <p:txBody>
          <a:bodyPr>
            <a:normAutofit/>
          </a:bodyPr>
          <a:lstStyle/>
          <a:p>
            <a:r>
              <a:rPr lang="es-ES" sz="4000">
                <a:latin typeface="Roboto" panose="02000000000000000000" pitchFamily="2" charset="0"/>
                <a:ea typeface="Roboto" panose="02000000000000000000" pitchFamily="2" charset="0"/>
              </a:rPr>
              <a:t>Haga clic para modificar el estilo de título del patrón</a:t>
            </a:r>
            <a:endParaRPr lang="en-US" sz="4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E2D000B-CF0F-4656-B92F-A00BA2A44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40638" y="2265363"/>
            <a:ext cx="4089400" cy="3319462"/>
          </a:xfrm>
        </p:spPr>
        <p:txBody>
          <a:bodyPr/>
          <a:lstStyle>
            <a:lvl1pPr marL="0" indent="0" algn="just">
              <a:buNone/>
              <a:defRPr/>
            </a:lvl1pPr>
          </a:lstStyle>
          <a:p>
            <a:pPr lvl="0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276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EADF6-B50D-4FF4-8F31-36ED3A61E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6A4D61-2D60-497A-B07E-8EC929E99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0280" y="6310312"/>
            <a:ext cx="858520" cy="365125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924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>
            <a:extLst>
              <a:ext uri="{FF2B5EF4-FFF2-40B4-BE49-F238E27FC236}">
                <a16:creationId xmlns:a16="http://schemas.microsoft.com/office/drawing/2014/main" id="{D7D40FE2-314D-45BC-8FFD-50A8D7D61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779" r="15727"/>
          <a:stretch/>
        </p:blipFill>
        <p:spPr>
          <a:xfrm>
            <a:off x="6096000" y="0"/>
            <a:ext cx="6920840" cy="68580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940A4-376A-4ABC-A6E1-31665E1CE4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256" y="2097016"/>
            <a:ext cx="715107" cy="35755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6D9108B-CF19-4663-8A97-543B39D3E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4047921" y="5963082"/>
            <a:ext cx="753515" cy="376758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6C68CA4B-24E8-4A08-B0EA-B6A6EB17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50" y="582225"/>
            <a:ext cx="3549869" cy="1325563"/>
          </a:xfrm>
        </p:spPr>
        <p:txBody>
          <a:bodyPr>
            <a:normAutofit/>
          </a:bodyPr>
          <a:lstStyle/>
          <a:p>
            <a:r>
              <a:rPr lang="es-ES" sz="4000">
                <a:latin typeface="Roboto" panose="02000000000000000000" pitchFamily="2" charset="0"/>
                <a:ea typeface="Roboto" panose="02000000000000000000" pitchFamily="2" charset="0"/>
              </a:rPr>
              <a:t>Haga clic para modificar el estilo de título del patrón</a:t>
            </a:r>
            <a:endParaRPr lang="en-US" sz="4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E2D000B-CF0F-4656-B92F-A00BA2A44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1518" y="2454592"/>
            <a:ext cx="4089400" cy="3319462"/>
          </a:xfrm>
        </p:spPr>
        <p:txBody>
          <a:bodyPr/>
          <a:lstStyle>
            <a:lvl1pPr marL="0" indent="0" algn="just">
              <a:buNone/>
              <a:defRPr/>
            </a:lvl1pPr>
          </a:lstStyle>
          <a:p>
            <a:pPr lvl="0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598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117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C5C3FA65-30EF-475F-9092-A062D564ED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117" r="13729"/>
          <a:stretch/>
        </p:blipFill>
        <p:spPr>
          <a:xfrm>
            <a:off x="-1145752" y="0"/>
            <a:ext cx="7941101" cy="68580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940A4-376A-4ABC-A6E1-31665E1CE4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46376" y="1907787"/>
            <a:ext cx="715107" cy="35755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6D9108B-CF19-4663-8A97-543B39D3E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10977041" y="5773853"/>
            <a:ext cx="753515" cy="376758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6C68CA4B-24E8-4A08-B0EA-B6A6EB17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1370" y="392996"/>
            <a:ext cx="3549869" cy="1325563"/>
          </a:xfrm>
        </p:spPr>
        <p:txBody>
          <a:bodyPr>
            <a:normAutofit/>
          </a:bodyPr>
          <a:lstStyle/>
          <a:p>
            <a:r>
              <a:rPr lang="es-ES" sz="4000">
                <a:latin typeface="Roboto" panose="02000000000000000000" pitchFamily="2" charset="0"/>
                <a:ea typeface="Roboto" panose="02000000000000000000" pitchFamily="2" charset="0"/>
              </a:rPr>
              <a:t>Haga clic para modificar el estilo de título del patrón</a:t>
            </a:r>
            <a:endParaRPr lang="en-US" sz="4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E2D000B-CF0F-4656-B92F-A00BA2A44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40638" y="2265363"/>
            <a:ext cx="4089400" cy="3319462"/>
          </a:xfrm>
        </p:spPr>
        <p:txBody>
          <a:bodyPr/>
          <a:lstStyle>
            <a:lvl1pPr marL="0" indent="0" algn="just">
              <a:buNone/>
              <a:defRPr/>
            </a:lvl1pPr>
          </a:lstStyle>
          <a:p>
            <a:pPr lvl="0"/>
            <a:r>
              <a:rPr lang="es-ES"/>
              <a:t>Text</a:t>
            </a:r>
            <a:endParaRPr lang="en-GB"/>
          </a:p>
        </p:txBody>
      </p:sp>
      <p:pic>
        <p:nvPicPr>
          <p:cNvPr id="9" name="Imagen 8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3D9A5AB0-A8BE-4C31-A4CB-EEE5A05FB7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20" y="5807911"/>
            <a:ext cx="1930400" cy="105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59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‹#›</a:t>
            </a:fld>
            <a:endParaRPr lang="en-GB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8F263CB-0D49-467E-8BD7-E3B132B80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440" y="1992166"/>
            <a:ext cx="2873668" cy="1436834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606822B3-1C1A-468E-BA7C-5A7E96DAE2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440" y="3988035"/>
            <a:ext cx="2873668" cy="1436834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7CBA65E-1A2B-4EE3-BF99-2CB0B2F60F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4892" y="3988035"/>
            <a:ext cx="2873668" cy="1436834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237E680-F2E3-4742-97F5-C4C798767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9166" y="3988035"/>
            <a:ext cx="2873668" cy="1436834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E20F6CE-B2C1-4823-98CE-4CED828722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09025" y="1961720"/>
            <a:ext cx="2873668" cy="1436834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409A6C1-5286-4A4F-8BF5-C5FD752FC0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64892" y="1992166"/>
            <a:ext cx="2873668" cy="1436834"/>
          </a:xfrm>
          <a:prstGeom prst="rect">
            <a:avLst/>
          </a:prstGeom>
        </p:spPr>
      </p:pic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2AA9760B-9468-4D31-8EB3-A79C2AFE7E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7275" y="365125"/>
            <a:ext cx="9732963" cy="1068388"/>
          </a:xfrm>
        </p:spPr>
        <p:txBody>
          <a:bodyPr/>
          <a:lstStyle>
            <a:lvl1pPr marL="0" indent="0" algn="ctr">
              <a:buNone/>
              <a:defRPr sz="54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s-ES" err="1"/>
              <a:t>Title</a:t>
            </a:r>
            <a:endParaRPr lang="en-GB"/>
          </a:p>
        </p:txBody>
      </p:sp>
      <p:sp>
        <p:nvSpPr>
          <p:cNvPr id="11" name="Marcador de texto 16">
            <a:extLst>
              <a:ext uri="{FF2B5EF4-FFF2-40B4-BE49-F238E27FC236}">
                <a16:creationId xmlns:a16="http://schemas.microsoft.com/office/drawing/2014/main" id="{FA947787-4E95-43E7-8334-80BF52E499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4106" y="2123861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2" name="Marcador de texto 16">
            <a:extLst>
              <a:ext uri="{FF2B5EF4-FFF2-40B4-BE49-F238E27FC236}">
                <a16:creationId xmlns:a16="http://schemas.microsoft.com/office/drawing/2014/main" id="{E1512057-31E5-4CD0-9F6D-D0307C3E95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7275" y="2103557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3" name="Marcador de texto 16">
            <a:extLst>
              <a:ext uri="{FF2B5EF4-FFF2-40B4-BE49-F238E27FC236}">
                <a16:creationId xmlns:a16="http://schemas.microsoft.com/office/drawing/2014/main" id="{450F1020-D2DC-4F99-8B6F-FBBFA8FF5A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63966" y="4093930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4" name="Marcador de texto 16">
            <a:extLst>
              <a:ext uri="{FF2B5EF4-FFF2-40B4-BE49-F238E27FC236}">
                <a16:creationId xmlns:a16="http://schemas.microsoft.com/office/drawing/2014/main" id="{49EE8BCB-86AB-4BCA-A099-F2A044CFFC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19832" y="2156746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5" name="Marcador de texto 16">
            <a:extLst>
              <a:ext uri="{FF2B5EF4-FFF2-40B4-BE49-F238E27FC236}">
                <a16:creationId xmlns:a16="http://schemas.microsoft.com/office/drawing/2014/main" id="{DF1CB70A-15EA-42DD-9772-E4799C59CD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8380" y="4093930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  <p:sp>
        <p:nvSpPr>
          <p:cNvPr id="16" name="Marcador de texto 16">
            <a:extLst>
              <a:ext uri="{FF2B5EF4-FFF2-40B4-BE49-F238E27FC236}">
                <a16:creationId xmlns:a16="http://schemas.microsoft.com/office/drawing/2014/main" id="{944F6A39-838D-43BC-A651-9F4AC691A5C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13945" y="4093930"/>
            <a:ext cx="2363787" cy="1153160"/>
          </a:xfrm>
        </p:spPr>
        <p:txBody>
          <a:bodyPr/>
          <a:lstStyle>
            <a:lvl3pPr marL="914400" indent="0">
              <a:buNone/>
              <a:defRPr/>
            </a:lvl3pPr>
            <a:lvl5pPr>
              <a:defRPr/>
            </a:lvl5pPr>
          </a:lstStyle>
          <a:p>
            <a:pPr lvl="2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645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1E58DFE-6280-4E06-A422-6191C8C58B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0"/>
            <a:ext cx="6089905" cy="68580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0C97BE8-6DEF-4179-8542-4AFE7CB4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8560" y="6339840"/>
            <a:ext cx="629920" cy="365760"/>
          </a:xfrm>
          <a:prstGeom prst="rect">
            <a:avLst/>
          </a:prstGeom>
        </p:spPr>
        <p:txBody>
          <a:bodyPr/>
          <a:lstStyle/>
          <a:p>
            <a:fld id="{9C129BDE-95BB-453B-9C7E-F23769C946D5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940A4-376A-4ABC-A6E1-31665E1CE4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7256" y="2097016"/>
            <a:ext cx="715107" cy="35755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6D9108B-CF19-4663-8A97-543B39D3E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4047921" y="5963082"/>
            <a:ext cx="753515" cy="376758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6C68CA4B-24E8-4A08-B0EA-B6A6EB179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250" y="582225"/>
            <a:ext cx="3549869" cy="1325563"/>
          </a:xfrm>
        </p:spPr>
        <p:txBody>
          <a:bodyPr>
            <a:normAutofit/>
          </a:bodyPr>
          <a:lstStyle/>
          <a:p>
            <a:r>
              <a:rPr lang="es-ES" sz="4000">
                <a:latin typeface="Roboto" panose="02000000000000000000" pitchFamily="2" charset="0"/>
                <a:ea typeface="Roboto" panose="02000000000000000000" pitchFamily="2" charset="0"/>
              </a:rPr>
              <a:t>Haga clic para modificar el estilo de título del patrón</a:t>
            </a:r>
            <a:endParaRPr lang="en-US" sz="40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E2D000B-CF0F-4656-B92F-A00BA2A44A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1518" y="2454592"/>
            <a:ext cx="4089400" cy="3319462"/>
          </a:xfrm>
        </p:spPr>
        <p:txBody>
          <a:bodyPr/>
          <a:lstStyle>
            <a:lvl1pPr marL="0" indent="0" algn="just">
              <a:buNone/>
              <a:defRPr/>
            </a:lvl1pPr>
          </a:lstStyle>
          <a:p>
            <a:pPr lvl="0"/>
            <a:r>
              <a:rPr lang="es-ES"/>
              <a:t>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104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4B6D56-20A3-4C0D-BFCE-099D19AA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Patrón EELISA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C2335E1-2703-411C-9084-E44A96F37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pic>
        <p:nvPicPr>
          <p:cNvPr id="8" name="Imagen 7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2CEC4153-EA30-4C1D-AE30-C9EFE796C7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2480"/>
            <a:ext cx="1811701" cy="98552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D503E6F-5D02-4A11-A75B-0EAF6B1493B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353800" y="0"/>
            <a:ext cx="838200" cy="94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4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2" r:id="rId2"/>
    <p:sldLayoutId id="2147483696" r:id="rId3"/>
    <p:sldLayoutId id="2147483693" r:id="rId4"/>
    <p:sldLayoutId id="2147483697" r:id="rId5"/>
    <p:sldLayoutId id="2147483691" r:id="rId6"/>
    <p:sldLayoutId id="2147483698" r:id="rId7"/>
    <p:sldLayoutId id="2147483700" r:id="rId8"/>
    <p:sldLayoutId id="2147483699" r:id="rId9"/>
    <p:sldLayoutId id="2147483703" r:id="rId10"/>
    <p:sldLayoutId id="2147483694" r:id="rId11"/>
    <p:sldLayoutId id="2147483701" r:id="rId12"/>
    <p:sldLayoutId id="2147483702" r:id="rId13"/>
    <p:sldLayoutId id="2147483695" r:id="rId14"/>
    <p:sldLayoutId id="2147483704" r:id="rId1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Condensed Light" panose="020B0604020202020204" pitchFamily="2" charset="0"/>
          <a:ea typeface="Roboto Condensed Light" panose="020B0604020202020204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1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32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52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0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7272588" y="3477688"/>
            <a:ext cx="304776" cy="6095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EELISA ACTIVITY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3"/>
          </p:nvPr>
        </p:nvSpPr>
        <p:spPr>
          <a:xfrm>
            <a:off x="7640637" y="2265363"/>
            <a:ext cx="4316009" cy="1444991"/>
          </a:xfrm>
        </p:spPr>
        <p:txBody>
          <a:bodyPr>
            <a:normAutofit/>
          </a:bodyPr>
          <a:lstStyle/>
          <a:p>
            <a:pPr algn="l"/>
            <a:r>
              <a:rPr lang="es-ES" dirty="0"/>
              <a:t>International </a:t>
            </a:r>
            <a:r>
              <a:rPr lang="es-ES" dirty="0" err="1"/>
              <a:t>Cooperation</a:t>
            </a:r>
            <a:r>
              <a:rPr lang="es-ES" dirty="0"/>
              <a:t> Workshop</a:t>
            </a:r>
          </a:p>
        </p:txBody>
      </p:sp>
      <p:sp>
        <p:nvSpPr>
          <p:cNvPr id="12" name="Marcador de texto 10"/>
          <p:cNvSpPr txBox="1">
            <a:spLocks/>
          </p:cNvSpPr>
          <p:nvPr/>
        </p:nvSpPr>
        <p:spPr>
          <a:xfrm>
            <a:off x="7640638" y="3493464"/>
            <a:ext cx="4089400" cy="436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>
                <a:solidFill>
                  <a:schemeClr val="accent2"/>
                </a:solidFill>
              </a:rPr>
              <a:t>Date of </a:t>
            </a:r>
            <a:r>
              <a:rPr lang="es-ES" sz="2000" dirty="0" err="1">
                <a:solidFill>
                  <a:schemeClr val="accent2"/>
                </a:solidFill>
              </a:rPr>
              <a:t>the</a:t>
            </a:r>
            <a:r>
              <a:rPr lang="es-ES" sz="2000" dirty="0">
                <a:solidFill>
                  <a:schemeClr val="accent2"/>
                </a:solidFill>
              </a:rPr>
              <a:t> </a:t>
            </a:r>
            <a:r>
              <a:rPr lang="es-ES" sz="2000" dirty="0" err="1">
                <a:solidFill>
                  <a:schemeClr val="accent2"/>
                </a:solidFill>
              </a:rPr>
              <a:t>activity</a:t>
            </a:r>
            <a:r>
              <a:rPr lang="es-ES" sz="2000" dirty="0">
                <a:solidFill>
                  <a:schemeClr val="accent2"/>
                </a:solidFill>
              </a:rPr>
              <a:t>:  27 June 2022</a:t>
            </a:r>
          </a:p>
        </p:txBody>
      </p:sp>
      <p:sp>
        <p:nvSpPr>
          <p:cNvPr id="13" name="Marcador de texto 10"/>
          <p:cNvSpPr txBox="1">
            <a:spLocks/>
          </p:cNvSpPr>
          <p:nvPr/>
        </p:nvSpPr>
        <p:spPr>
          <a:xfrm>
            <a:off x="7640638" y="3880405"/>
            <a:ext cx="4316010" cy="11781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 err="1"/>
              <a:t>Organized</a:t>
            </a:r>
            <a:r>
              <a:rPr lang="es-ES" sz="2000" dirty="0"/>
              <a:t> </a:t>
            </a:r>
            <a:r>
              <a:rPr lang="es-ES" sz="2000" dirty="0" err="1"/>
              <a:t>by</a:t>
            </a:r>
            <a:r>
              <a:rPr lang="es-ES" sz="2000" dirty="0"/>
              <a:t>: </a:t>
            </a:r>
          </a:p>
          <a:p>
            <a:r>
              <a:rPr lang="es-ES" sz="2000" dirty="0"/>
              <a:t>ONGAWA</a:t>
            </a:r>
          </a:p>
          <a:p>
            <a:r>
              <a:rPr lang="es-ES" sz="2000" dirty="0"/>
              <a:t>Ethics, Social Commitment &amp; Entrepreneurship</a:t>
            </a:r>
          </a:p>
        </p:txBody>
      </p:sp>
      <p:sp>
        <p:nvSpPr>
          <p:cNvPr id="20" name="Marcador de texto 10"/>
          <p:cNvSpPr txBox="1">
            <a:spLocks/>
          </p:cNvSpPr>
          <p:nvPr/>
        </p:nvSpPr>
        <p:spPr>
          <a:xfrm>
            <a:off x="7577364" y="5420321"/>
            <a:ext cx="4089400" cy="4360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dirty="0"/>
              <a:t>Sponsors/</a:t>
            </a:r>
            <a:r>
              <a:rPr lang="es-ES" sz="1600" dirty="0" err="1"/>
              <a:t>other</a:t>
            </a:r>
            <a:r>
              <a:rPr lang="es-ES" sz="1600" dirty="0"/>
              <a:t> </a:t>
            </a:r>
            <a:r>
              <a:rPr lang="es-ES" sz="1600" dirty="0" err="1"/>
              <a:t>stakeholders</a:t>
            </a:r>
            <a:r>
              <a:rPr lang="es-ES" sz="1600" dirty="0"/>
              <a:t>: </a:t>
            </a:r>
          </a:p>
          <a:p>
            <a:r>
              <a:rPr lang="en-GB" sz="1600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Adjuntía</a:t>
            </a:r>
            <a:r>
              <a:rPr lang="en-GB" sz="1600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 para </a:t>
            </a:r>
            <a:r>
              <a:rPr lang="en-GB" sz="1600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Cooperación</a:t>
            </a:r>
            <a:r>
              <a:rPr lang="en-GB" sz="1600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sz="1600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Internacional</a:t>
            </a:r>
            <a:r>
              <a:rPr lang="en-GB" sz="1600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  UPM</a:t>
            </a:r>
            <a:endParaRPr lang="es-ES" sz="1600" dirty="0"/>
          </a:p>
        </p:txBody>
      </p:sp>
      <p:pic>
        <p:nvPicPr>
          <p:cNvPr id="21" name="Google Shape;10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7305982" y="5482297"/>
            <a:ext cx="304776" cy="60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0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2322519" y="6005767"/>
            <a:ext cx="304776" cy="60955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Marcador de texto 10"/>
          <p:cNvSpPr txBox="1">
            <a:spLocks/>
          </p:cNvSpPr>
          <p:nvPr/>
        </p:nvSpPr>
        <p:spPr>
          <a:xfrm>
            <a:off x="2627295" y="6005767"/>
            <a:ext cx="4089400" cy="7378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000" dirty="0" err="1"/>
              <a:t>Location</a:t>
            </a:r>
            <a:r>
              <a:rPr lang="es-ES" sz="2000" dirty="0"/>
              <a:t>: UPM</a:t>
            </a:r>
          </a:p>
          <a:p>
            <a:pPr algn="l"/>
            <a:r>
              <a:rPr lang="es-ES" sz="2000" dirty="0" err="1"/>
              <a:t>Format</a:t>
            </a:r>
            <a:r>
              <a:rPr lang="es-ES" sz="2000" dirty="0"/>
              <a:t>: </a:t>
            </a:r>
            <a:r>
              <a:rPr lang="es-ES" sz="2000" dirty="0" err="1"/>
              <a:t>Face-to-Face</a:t>
            </a:r>
            <a:br>
              <a:rPr lang="es-ES" sz="2000" dirty="0"/>
            </a:br>
            <a:endParaRPr lang="es-ES" sz="2000" dirty="0"/>
          </a:p>
        </p:txBody>
      </p:sp>
      <p:pic>
        <p:nvPicPr>
          <p:cNvPr id="2" name="Imagen 1" descr="Logotipo, Gráfico de proyección solar&#10;&#10;Descripción generada automáticamente">
            <a:extLst>
              <a:ext uri="{FF2B5EF4-FFF2-40B4-BE49-F238E27FC236}">
                <a16:creationId xmlns:a16="http://schemas.microsoft.com/office/drawing/2014/main" id="{B51B45F1-B373-5884-22C8-0146F149B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07" y="2087054"/>
            <a:ext cx="1826288" cy="2115690"/>
          </a:xfrm>
          <a:prstGeom prst="rect">
            <a:avLst/>
          </a:prstGeom>
        </p:spPr>
      </p:pic>
      <p:pic>
        <p:nvPicPr>
          <p:cNvPr id="6" name="Imagen 5" descr="Un letrero azul con letras blancas en un fondo negro&#10;&#10;Descripción generada automáticamente con confianza baja">
            <a:extLst>
              <a:ext uri="{FF2B5EF4-FFF2-40B4-BE49-F238E27FC236}">
                <a16:creationId xmlns:a16="http://schemas.microsoft.com/office/drawing/2014/main" id="{E865029A-1A78-E846-C65F-E62ED2A34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477" y="840794"/>
            <a:ext cx="3857625" cy="848057"/>
          </a:xfrm>
          <a:prstGeom prst="rect">
            <a:avLst/>
          </a:prstGeom>
        </p:spPr>
      </p:pic>
      <p:pic>
        <p:nvPicPr>
          <p:cNvPr id="9" name="Imagen 8" descr="Un dibujo con letras&#10;&#10;Descripción generada automáticamente con confianza media">
            <a:extLst>
              <a:ext uri="{FF2B5EF4-FFF2-40B4-BE49-F238E27FC236}">
                <a16:creationId xmlns:a16="http://schemas.microsoft.com/office/drawing/2014/main" id="{7D1C1750-DA8A-ED5A-E6F0-2A33509ED8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80" y="2645961"/>
            <a:ext cx="3072830" cy="84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72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Description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activity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1" y="1690688"/>
            <a:ext cx="7296722" cy="44862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A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one-day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workshop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with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the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aim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of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contributing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to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the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skill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development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of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UPM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students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,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promoting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their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understanding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of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development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cooperation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in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technology-based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actions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from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a human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rights-based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approach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,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incorporating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the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paradigms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that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provide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a transformative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vision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of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interventions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,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within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the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framework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of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the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2030 Agenda.</a:t>
            </a:r>
            <a:endParaRPr lang="en-US" dirty="0"/>
          </a:p>
          <a:p>
            <a:pPr marL="114300" indent="0">
              <a:buNone/>
            </a:pPr>
            <a:endParaRPr lang="es-ES" sz="2800" dirty="0">
              <a:cs typeface="Roboto Condensed Light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8883928" y="937454"/>
            <a:ext cx="31905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accent2"/>
                </a:solidFill>
              </a:rPr>
              <a:t>ACTIVITY IN NUMBERS</a:t>
            </a:r>
          </a:p>
          <a:p>
            <a:r>
              <a:rPr lang="es-ES" dirty="0"/>
              <a:t># </a:t>
            </a:r>
            <a:r>
              <a:rPr lang="es-ES" dirty="0" err="1"/>
              <a:t>inscriptions</a:t>
            </a:r>
            <a:r>
              <a:rPr lang="es-ES" dirty="0"/>
              <a:t>: 5</a:t>
            </a:r>
          </a:p>
          <a:p>
            <a:r>
              <a:rPr lang="es-ES" dirty="0"/>
              <a:t># </a:t>
            </a:r>
            <a:r>
              <a:rPr lang="es-ES" dirty="0" err="1"/>
              <a:t>participants</a:t>
            </a:r>
            <a:r>
              <a:rPr lang="es-ES" dirty="0"/>
              <a:t>: 5</a:t>
            </a:r>
            <a:br>
              <a:rPr lang="es-ES" dirty="0"/>
            </a:br>
            <a:r>
              <a:rPr lang="es-ES" dirty="0"/>
              <a:t># </a:t>
            </a:r>
            <a:r>
              <a:rPr lang="es-ES" dirty="0" err="1"/>
              <a:t>badges</a:t>
            </a:r>
            <a:r>
              <a:rPr lang="es-ES" dirty="0"/>
              <a:t>: 5</a:t>
            </a:r>
            <a:endParaRPr lang="es-ES" dirty="0">
              <a:solidFill>
                <a:srgbClr val="FF0000"/>
              </a:solidFill>
            </a:endParaRPr>
          </a:p>
          <a:p>
            <a:r>
              <a:rPr lang="es-ES" dirty="0"/>
              <a:t># ECTS: -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# </a:t>
            </a:r>
            <a:r>
              <a:rPr lang="es-ES" dirty="0" err="1"/>
              <a:t>Communities</a:t>
            </a:r>
            <a:r>
              <a:rPr lang="es-ES" dirty="0"/>
              <a:t> </a:t>
            </a:r>
            <a:r>
              <a:rPr lang="es-ES" dirty="0" err="1"/>
              <a:t>involved</a:t>
            </a:r>
            <a:r>
              <a:rPr lang="es-ES" dirty="0"/>
              <a:t>: 1</a:t>
            </a:r>
          </a:p>
          <a:p>
            <a:r>
              <a:rPr lang="es-ES" dirty="0"/>
              <a:t># </a:t>
            </a:r>
            <a:r>
              <a:rPr lang="es-ES" dirty="0" err="1"/>
              <a:t>mobilities</a:t>
            </a:r>
            <a:r>
              <a:rPr lang="es-ES" dirty="0"/>
              <a:t>: -</a:t>
            </a:r>
          </a:p>
          <a:p>
            <a:r>
              <a:rPr lang="es-ES" dirty="0" err="1"/>
              <a:t>Universities</a:t>
            </a:r>
            <a:r>
              <a:rPr lang="es-ES" dirty="0"/>
              <a:t> </a:t>
            </a:r>
            <a:r>
              <a:rPr lang="es-ES" dirty="0" err="1"/>
              <a:t>involved</a:t>
            </a:r>
            <a:r>
              <a:rPr lang="es-ES" dirty="0"/>
              <a:t>: UPM </a:t>
            </a:r>
            <a:endParaRPr lang="es-ES" dirty="0">
              <a:solidFill>
                <a:schemeClr val="bg1">
                  <a:lumMod val="65000"/>
                </a:schemeClr>
              </a:solidFill>
            </a:endParaRPr>
          </a:p>
          <a:p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8883928" y="449019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chemeClr val="accent2"/>
                </a:solidFill>
              </a:rPr>
              <a:t>SDGs</a:t>
            </a:r>
            <a:r>
              <a:rPr lang="es-ES" dirty="0">
                <a:solidFill>
                  <a:schemeClr val="accent2"/>
                </a:solidFill>
              </a:rPr>
              <a:t>: 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110" y="4614690"/>
            <a:ext cx="766011" cy="76601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588" y="1602604"/>
            <a:ext cx="766011" cy="76601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874" y="1552697"/>
            <a:ext cx="766011" cy="76601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787" y="2528120"/>
            <a:ext cx="766011" cy="76601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830" y="2550516"/>
            <a:ext cx="766011" cy="76601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874" y="2498509"/>
            <a:ext cx="766011" cy="76601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787" y="3429000"/>
            <a:ext cx="766011" cy="76601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873" y="3349436"/>
            <a:ext cx="766011" cy="76601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786" y="4273417"/>
            <a:ext cx="766011" cy="76601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846" y="4252105"/>
            <a:ext cx="766011" cy="76601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9785" y="5248840"/>
            <a:ext cx="766011" cy="766011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1996" y="5182928"/>
            <a:ext cx="766011" cy="766011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318" y="5146175"/>
            <a:ext cx="766011" cy="766011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830" y="6062474"/>
            <a:ext cx="766011" cy="766011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988" y="4614689"/>
            <a:ext cx="766011" cy="766011"/>
          </a:xfrm>
          <a:prstGeom prst="rect">
            <a:avLst/>
          </a:prstGeom>
        </p:spPr>
      </p:pic>
      <p:pic>
        <p:nvPicPr>
          <p:cNvPr id="27" name="Google Shape;106;p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rot="10800000">
            <a:off x="8579152" y="1097047"/>
            <a:ext cx="304776" cy="558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06;p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rot="10800000">
            <a:off x="8579152" y="4573375"/>
            <a:ext cx="304776" cy="60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75CC8CA-C0D8-84C3-35D5-44FBA414D13A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873" y="4282514"/>
            <a:ext cx="766011" cy="766011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533B0137-4A57-4B01-E2BC-FCEA1FE29B4B}"/>
              </a:ext>
            </a:extLst>
          </p:cNvPr>
          <p:cNvSpPr txBox="1"/>
          <p:nvPr/>
        </p:nvSpPr>
        <p:spPr>
          <a:xfrm>
            <a:off x="9798328" y="5427433"/>
            <a:ext cx="80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>
                <a:latin typeface="Reboto"/>
              </a:rPr>
              <a:t>Impact</a:t>
            </a:r>
            <a:r>
              <a:rPr lang="es-ES" sz="1200" dirty="0">
                <a:latin typeface="Reboto"/>
              </a:rPr>
              <a:t>: 1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8ED2B92-DA8B-94D3-757D-82434921ED4F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8845" y="3401310"/>
            <a:ext cx="766011" cy="766011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86D3E7EE-45E0-3C07-1EE7-68CC270A4846}"/>
              </a:ext>
            </a:extLst>
          </p:cNvPr>
          <p:cNvSpPr txBox="1"/>
          <p:nvPr/>
        </p:nvSpPr>
        <p:spPr>
          <a:xfrm>
            <a:off x="10985368" y="5427433"/>
            <a:ext cx="808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err="1">
                <a:latin typeface="Reboto"/>
              </a:rPr>
              <a:t>Impact</a:t>
            </a:r>
            <a:r>
              <a:rPr lang="es-ES" sz="1200" dirty="0">
                <a:latin typeface="Reboto"/>
              </a:rPr>
              <a:t>: 1 </a:t>
            </a:r>
          </a:p>
        </p:txBody>
      </p:sp>
    </p:spTree>
    <p:extLst>
      <p:ext uri="{BB962C8B-B14F-4D97-AF65-F5344CB8AC3E}">
        <p14:creationId xmlns:p14="http://schemas.microsoft.com/office/powerpoint/2010/main" val="1704461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Results</a:t>
            </a:r>
            <a:endParaRPr lang="es-ES" dirty="0"/>
          </a:p>
        </p:txBody>
      </p:sp>
      <p:sp>
        <p:nvSpPr>
          <p:cNvPr id="4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17719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s-ES" sz="2000" dirty="0" err="1"/>
              <a:t>Results</a:t>
            </a:r>
            <a:r>
              <a:rPr lang="es-ES" sz="2000" dirty="0"/>
              <a:t> of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activity</a:t>
            </a:r>
            <a:r>
              <a:rPr lang="es-ES" sz="2000" dirty="0"/>
              <a:t> in </a:t>
            </a:r>
            <a:r>
              <a:rPr lang="es-ES" sz="2000" dirty="0" err="1"/>
              <a:t>one</a:t>
            </a:r>
            <a:r>
              <a:rPr lang="es-ES" sz="2000" dirty="0"/>
              <a:t> page</a:t>
            </a:r>
          </a:p>
        </p:txBody>
      </p:sp>
      <p:sp>
        <p:nvSpPr>
          <p:cNvPr id="5" name="Marcador de texto 2"/>
          <p:cNvSpPr txBox="1">
            <a:spLocks/>
          </p:cNvSpPr>
          <p:nvPr/>
        </p:nvSpPr>
        <p:spPr>
          <a:xfrm>
            <a:off x="838200" y="4656748"/>
            <a:ext cx="10881946" cy="11285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85000" lnSpcReduction="20000"/>
          </a:bodyPr>
          <a:lstStyle>
            <a:lvl1pPr marL="4572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914400" lvl="1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s-ES" sz="2000" dirty="0" err="1"/>
              <a:t>Assessment</a:t>
            </a:r>
            <a:r>
              <a:rPr lang="es-ES" sz="2000" dirty="0"/>
              <a:t> </a:t>
            </a:r>
            <a:r>
              <a:rPr lang="es-ES" sz="2000" dirty="0" err="1"/>
              <a:t>method</a:t>
            </a:r>
            <a:endParaRPr lang="es-ES" sz="2000">
              <a:cs typeface="Roboto Condensed Light"/>
            </a:endParaRPr>
          </a:p>
          <a:p>
            <a:pPr>
              <a:buNone/>
            </a:pP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       A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first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part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,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structured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in 2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sessions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,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focused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on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sharing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theoretical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and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experience-based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knowledge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, and a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second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part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of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teamwork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to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discuss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how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to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implement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the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human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rights-based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approach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in real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development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cooperation</a:t>
            </a:r>
            <a:r>
              <a:rPr lang="es-ES" sz="20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000" dirty="0" err="1">
                <a:latin typeface="Roboto Condensed Light"/>
                <a:ea typeface="Roboto Condensed Light"/>
                <a:cs typeface="Roboto Condensed Light"/>
              </a:rPr>
              <a:t>interventions</a:t>
            </a:r>
            <a:endParaRPr lang="es-ES" dirty="0" err="1">
              <a:latin typeface="Roboto Condensed Light"/>
              <a:ea typeface="Roboto Condensed Light"/>
            </a:endParaRPr>
          </a:p>
          <a:p>
            <a:pPr marL="114300" indent="0">
              <a:buNone/>
            </a:pPr>
            <a:endParaRPr lang="es-ES" sz="2000" dirty="0">
              <a:cs typeface="Roboto Condensed Light"/>
            </a:endParaRPr>
          </a:p>
        </p:txBody>
      </p:sp>
      <p:pic>
        <p:nvPicPr>
          <p:cNvPr id="6" name="Google Shape;10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685812" y="2078674"/>
            <a:ext cx="304776" cy="60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685813" y="4909797"/>
            <a:ext cx="304776" cy="6095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E815E3-A9AF-9AFF-CBFA-69C6DDE8D740}"/>
              </a:ext>
            </a:extLst>
          </p:cNvPr>
          <p:cNvSpPr txBox="1"/>
          <p:nvPr/>
        </p:nvSpPr>
        <p:spPr>
          <a:xfrm>
            <a:off x="1135912" y="2092842"/>
            <a:ext cx="10469524" cy="24314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900">
                <a:latin typeface="Roboto Condensed Light"/>
                <a:ea typeface="Roboto Condensed Light"/>
              </a:rPr>
              <a:t>A 4-hour face-to-face training session in which the students learned from development cooperation professionals (ONGAWA) about:</a:t>
            </a:r>
          </a:p>
          <a:p>
            <a:r>
              <a:rPr lang="en-US" sz="1900">
                <a:latin typeface="Roboto Condensed Light"/>
                <a:ea typeface="Roboto Condensed Light"/>
              </a:rPr>
              <a:t>The concept of “Leaving No One Behind” in relation to SDG6 Water and Sanitation for All</a:t>
            </a:r>
          </a:p>
          <a:p>
            <a:r>
              <a:rPr lang="en-US" sz="1900">
                <a:latin typeface="Roboto Condensed Light"/>
                <a:ea typeface="Roboto Condensed Light"/>
              </a:rPr>
              <a:t>How to identify vulnerable people and groups and who are being left behind in relation to SDG6, with a special focus on SDG5 Gender Equality</a:t>
            </a:r>
          </a:p>
          <a:p>
            <a:r>
              <a:rPr lang="en-US" sz="1900">
                <a:latin typeface="Roboto Condensed Light"/>
                <a:ea typeface="Roboto Condensed Light"/>
              </a:rPr>
              <a:t>The Human Rights Based Approach (HRBA), especially the Human Right’s principles and the roles and responsibilities of the different actors involved in their guarantee</a:t>
            </a:r>
          </a:p>
          <a:p>
            <a:r>
              <a:rPr lang="en-US" sz="1900">
                <a:latin typeface="Roboto Condensed Light"/>
                <a:ea typeface="Roboto Condensed Light"/>
              </a:rPr>
              <a:t>How to design a cooperation project from the HRBA perspective</a:t>
            </a:r>
          </a:p>
        </p:txBody>
      </p:sp>
    </p:spTree>
    <p:extLst>
      <p:ext uri="{BB962C8B-B14F-4D97-AF65-F5344CB8AC3E}">
        <p14:creationId xmlns:p14="http://schemas.microsoft.com/office/powerpoint/2010/main" val="413194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Lessons</a:t>
            </a:r>
            <a:r>
              <a:rPr lang="es-ES" dirty="0"/>
              <a:t> </a:t>
            </a:r>
            <a:r>
              <a:rPr lang="es-ES" dirty="0" err="1"/>
              <a:t>learned</a:t>
            </a:r>
            <a:r>
              <a:rPr lang="es-ES" dirty="0"/>
              <a:t> </a:t>
            </a:r>
            <a:r>
              <a:rPr lang="es-ES" dirty="0">
                <a:solidFill>
                  <a:schemeClr val="bg1">
                    <a:lumMod val="65000"/>
                  </a:schemeClr>
                </a:solidFill>
              </a:rPr>
              <a:t>[in </a:t>
            </a:r>
            <a:r>
              <a:rPr lang="es-ES" dirty="0" err="1">
                <a:solidFill>
                  <a:schemeClr val="bg1">
                    <a:lumMod val="65000"/>
                  </a:schemeClr>
                </a:solidFill>
              </a:rPr>
              <a:t>one</a:t>
            </a:r>
            <a:r>
              <a:rPr lang="es-ES" dirty="0">
                <a:solidFill>
                  <a:schemeClr val="bg1">
                    <a:lumMod val="65000"/>
                  </a:schemeClr>
                </a:solidFill>
              </a:rPr>
              <a:t> page]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4900863" cy="4351338"/>
          </a:xfrm>
        </p:spPr>
        <p:txBody>
          <a:bodyPr>
            <a:normAutofit fontScale="92500" lnSpcReduction="10000"/>
          </a:bodyPr>
          <a:lstStyle/>
          <a:p>
            <a:r>
              <a:rPr lang="es-ES" sz="2800" dirty="0" err="1"/>
              <a:t>What’s</a:t>
            </a:r>
            <a:r>
              <a:rPr lang="es-ES" sz="2800" dirty="0"/>
              <a:t> </a:t>
            </a:r>
            <a:r>
              <a:rPr lang="es-ES" sz="2800" dirty="0" err="1"/>
              <a:t>work</a:t>
            </a:r>
            <a:r>
              <a:rPr lang="es-ES" sz="2800" dirty="0"/>
              <a:t> </a:t>
            </a:r>
            <a:r>
              <a:rPr lang="es-ES" sz="2800" dirty="0" err="1"/>
              <a:t>out</a:t>
            </a:r>
            <a:endParaRPr lang="es-ES" sz="2800">
              <a:cs typeface="Roboto Condensed Light"/>
            </a:endParaRPr>
          </a:p>
          <a:p>
            <a:pPr>
              <a:buClr>
                <a:srgbClr val="000000"/>
              </a:buClr>
            </a:pPr>
            <a:endParaRPr lang="es-ES" sz="2800" dirty="0">
              <a:cs typeface="Roboto Condensed Light"/>
            </a:endParaRPr>
          </a:p>
          <a:p>
            <a:pPr marL="114300" indent="0">
              <a:buClr>
                <a:srgbClr val="000000"/>
              </a:buClr>
              <a:buNone/>
            </a:pP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Understanding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the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most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theoretical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concepts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from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their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application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in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practice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.</a:t>
            </a:r>
          </a:p>
          <a:p>
            <a:pPr marL="114300" indent="0">
              <a:buClr>
                <a:srgbClr val="000000"/>
              </a:buClr>
              <a:buNone/>
            </a:pP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Learning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based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on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good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practices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and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success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stories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,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but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also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on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mistakes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and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failed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projects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.</a:t>
            </a:r>
            <a:endParaRPr lang="es-ES" dirty="0">
              <a:latin typeface="Roboto Condensed Light"/>
              <a:ea typeface="Roboto Condensed Light"/>
              <a:cs typeface="Roboto Condensed Light" panose="020B0604020202020204" pitchFamily="2" charset="0"/>
            </a:endParaRPr>
          </a:p>
          <a:p>
            <a:pPr marL="114300" indent="0">
              <a:buClr>
                <a:srgbClr val="000000"/>
              </a:buClr>
              <a:buNone/>
            </a:pP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Cooperation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between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the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university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and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NGOs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working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directly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in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the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field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.</a:t>
            </a:r>
            <a:endParaRPr lang="es-ES" dirty="0">
              <a:latin typeface="Roboto Condensed Light"/>
              <a:ea typeface="Roboto Condensed Light"/>
              <a:cs typeface="Roboto Condensed Light" panose="020B0604020202020204" pitchFamily="2" charset="0"/>
            </a:endParaRPr>
          </a:p>
          <a:p>
            <a:pPr>
              <a:buClr>
                <a:srgbClr val="000000"/>
              </a:buClr>
            </a:pPr>
            <a:endParaRPr lang="es-ES" sz="2800" dirty="0">
              <a:cs typeface="Roboto Condensed Light"/>
            </a:endParaRPr>
          </a:p>
        </p:txBody>
      </p:sp>
      <p:sp>
        <p:nvSpPr>
          <p:cNvPr id="4" name="Marcador de texto 2"/>
          <p:cNvSpPr txBox="1">
            <a:spLocks/>
          </p:cNvSpPr>
          <p:nvPr/>
        </p:nvSpPr>
        <p:spPr>
          <a:xfrm>
            <a:off x="5739063" y="1639555"/>
            <a:ext cx="5799221" cy="43513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lnSpcReduction="10000"/>
          </a:bodyPr>
          <a:lstStyle>
            <a:lvl1pPr marL="4572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1pPr>
            <a:lvl2pPr marL="914400" lvl="1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B0604020202020204" pitchFamily="2" charset="0"/>
                <a:ea typeface="Roboto Condensed Light" panose="020B0604020202020204" pitchFamily="2" charset="0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What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we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can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improve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.</a:t>
            </a:r>
            <a:endParaRPr lang="es-ES" sz="2800" dirty="0"/>
          </a:p>
          <a:p>
            <a:pPr>
              <a:buClr>
                <a:srgbClr val="000000"/>
              </a:buClr>
            </a:pPr>
            <a:endParaRPr lang="es-ES" sz="2800" dirty="0">
              <a:cs typeface="Roboto Condensed Light"/>
            </a:endParaRPr>
          </a:p>
          <a:p>
            <a:pPr>
              <a:buNone/>
            </a:pP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The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training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offer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aroused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interest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,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but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in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the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end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less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than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half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of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the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initially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registered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participants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took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part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in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the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workshop. </a:t>
            </a:r>
            <a:endParaRPr lang="es-ES"/>
          </a:p>
          <a:p>
            <a:pPr>
              <a:buNone/>
            </a:pP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It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is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necessary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to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launch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the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training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offer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earlier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and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to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avoid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overlaps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between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activities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aimed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at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the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same</a:t>
            </a:r>
            <a:r>
              <a:rPr lang="es-ES" sz="2800" dirty="0">
                <a:latin typeface="Roboto Condensed Light"/>
                <a:ea typeface="Roboto Condensed Light"/>
                <a:cs typeface="Roboto Condensed Light"/>
              </a:rPr>
              <a:t> target </a:t>
            </a:r>
            <a:r>
              <a:rPr lang="es-ES" sz="2800" dirty="0" err="1">
                <a:latin typeface="Roboto Condensed Light"/>
                <a:ea typeface="Roboto Condensed Light"/>
                <a:cs typeface="Roboto Condensed Light"/>
              </a:rPr>
              <a:t>group</a:t>
            </a:r>
            <a:endParaRPr lang="es-ES" dirty="0" err="1">
              <a:latin typeface="Roboto Condensed Light"/>
              <a:ea typeface="Roboto Condensed Light"/>
            </a:endParaRPr>
          </a:p>
          <a:p>
            <a:pPr marL="114300" indent="0">
              <a:buNone/>
            </a:pPr>
            <a:endParaRPr lang="es-ES" sz="2800" dirty="0">
              <a:cs typeface="Roboto Condensed Light"/>
            </a:endParaRPr>
          </a:p>
          <a:p>
            <a:pPr>
              <a:buClr>
                <a:srgbClr val="000000"/>
              </a:buClr>
            </a:pPr>
            <a:endParaRPr lang="es-ES" sz="2800" dirty="0">
              <a:cs typeface="Roboto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630855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Evidences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endParaRPr lang="es-ES" sz="24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1DF0AB4-3C86-7C10-F524-745BFF4F4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586" y="2370524"/>
            <a:ext cx="9867013" cy="338399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4FFD5CF-EE8E-7C7A-72AD-D808BFF29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955315"/>
            <a:ext cx="2743200" cy="94737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86BFF94-4EF3-706D-44A0-A2DF7F7E6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955315"/>
            <a:ext cx="2743200" cy="94737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4F65B01-704F-6C08-BD9D-34E26D75D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470" y="5582787"/>
            <a:ext cx="2743200" cy="45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80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Disclaimer</a:t>
            </a:r>
            <a:endParaRPr lang="es-ES" dirty="0"/>
          </a:p>
        </p:txBody>
      </p:sp>
      <p:pic>
        <p:nvPicPr>
          <p:cNvPr id="1026" name="Picture 2" descr="Ver las imágenes de ori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366" y="3068516"/>
            <a:ext cx="5109268" cy="111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5249008" y="2628900"/>
            <a:ext cx="1846385" cy="3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Eelisa"/>
              </a:rPr>
              <a:t>EELISA</a:t>
            </a:r>
            <a:r>
              <a:rPr lang="es-ES" dirty="0"/>
              <a:t> IS</a:t>
            </a:r>
          </a:p>
        </p:txBody>
      </p:sp>
    </p:spTree>
    <p:extLst>
      <p:ext uri="{BB962C8B-B14F-4D97-AF65-F5344CB8AC3E}">
        <p14:creationId xmlns:p14="http://schemas.microsoft.com/office/powerpoint/2010/main" val="1614865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4272" y="1491124"/>
            <a:ext cx="5743380" cy="1399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3133" y="3716728"/>
            <a:ext cx="3608021" cy="1399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5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EELISA.pptx" id="{9745D8B4-5264-48AC-A82C-F056048A751B}" vid="{9CCB299F-DEB1-42FD-8631-8D755C62935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F368E67481C404A897E07C3652BC4AF" ma:contentTypeVersion="15" ma:contentTypeDescription="Crear nuevo documento." ma:contentTypeScope="" ma:versionID="a9a2fc3b8e3936f189b629d29a16a50f">
  <xsd:schema xmlns:xsd="http://www.w3.org/2001/XMLSchema" xmlns:xs="http://www.w3.org/2001/XMLSchema" xmlns:p="http://schemas.microsoft.com/office/2006/metadata/properties" xmlns:ns2="9aea3541-8656-43a2-91d7-99f9f02da6a4" xmlns:ns3="aa50610e-eba4-4d7e-950b-bc91f3b326db" targetNamespace="http://schemas.microsoft.com/office/2006/metadata/properties" ma:root="true" ma:fieldsID="16184750b20c62c10970f35f4760c5c1" ns2:_="" ns3:_="">
    <xsd:import namespace="9aea3541-8656-43a2-91d7-99f9f02da6a4"/>
    <xsd:import namespace="aa50610e-eba4-4d7e-950b-bc91f3b326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ea3541-8656-43a2-91d7-99f9f02da6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n" ma:readOnly="false" ma:fieldId="{5cf76f15-5ced-4ddc-b409-7134ff3c332f}" ma:taxonomyMulti="true" ma:sspId="6b79bab5-423c-41bb-b2a6-fa644551ea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50610e-eba4-4d7e-950b-bc91f3b326d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bc47fc4-e6f6-4655-87a7-e03e9cc4ab4f}" ma:internalName="TaxCatchAll" ma:showField="CatchAllData" ma:web="aa50610e-eba4-4d7e-950b-bc91f3b326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ea3541-8656-43a2-91d7-99f9f02da6a4">
      <Terms xmlns="http://schemas.microsoft.com/office/infopath/2007/PartnerControls"/>
    </lcf76f155ced4ddcb4097134ff3c332f>
    <TaxCatchAll xmlns="aa50610e-eba4-4d7e-950b-bc91f3b326db" xsi:nil="true"/>
  </documentManagement>
</p:properties>
</file>

<file path=customXml/itemProps1.xml><?xml version="1.0" encoding="utf-8"?>
<ds:datastoreItem xmlns:ds="http://schemas.openxmlformats.org/officeDocument/2006/customXml" ds:itemID="{0F23F31D-F437-44E3-881F-673F1DE825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ea3541-8656-43a2-91d7-99f9f02da6a4"/>
    <ds:schemaRef ds:uri="aa50610e-eba4-4d7e-950b-bc91f3b326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4D7682E-794D-4A8A-8000-6B00414A37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8DF49B-7B0B-440A-A81F-79592E34F7D4}">
  <ds:schemaRefs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2006/metadata/properties"/>
    <ds:schemaRef ds:uri="f6ad4708-cd8a-45fe-98bf-2842077436f6"/>
    <ds:schemaRef ds:uri="http://schemas.microsoft.com/office/2006/documentManagement/types"/>
    <ds:schemaRef ds:uri="55a32cf4-c6f7-4b7e-b4ea-547c22e252f1"/>
    <ds:schemaRef ds:uri="http://schemas.microsoft.com/office/infopath/2007/PartnerControls"/>
    <ds:schemaRef ds:uri="http://purl.org/dc/terms/"/>
    <ds:schemaRef ds:uri="http://purl.org/dc/elements/1.1/"/>
    <ds:schemaRef ds:uri="9aea3541-8656-43a2-91d7-99f9f02da6a4"/>
    <ds:schemaRef ds:uri="aa50610e-eba4-4d7e-950b-bc91f3b326d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EELISA_plantillas</Template>
  <TotalTime>337</TotalTime>
  <Words>165</Words>
  <Application>Microsoft Office PowerPoint</Application>
  <PresentationFormat>Widescreen</PresentationFormat>
  <Paragraphs>33</Paragraphs>
  <Slides>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Tema de Office</vt:lpstr>
      <vt:lpstr>EELISA ACTIVITY</vt:lpstr>
      <vt:lpstr>Description of the activity</vt:lpstr>
      <vt:lpstr>Results</vt:lpstr>
      <vt:lpstr>Lessons learned [in one page]</vt:lpstr>
      <vt:lpstr>Evidences</vt:lpstr>
      <vt:lpstr>Disclaimer</vt:lpstr>
      <vt:lpstr>PowerPoint Presentation</vt:lpstr>
    </vt:vector>
  </TitlesOfParts>
  <Company>Universidad Politecnica de Madrid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Prestamo</dc:creator>
  <cp:lastModifiedBy>RAFAEL MIÑANO RUBIO</cp:lastModifiedBy>
  <cp:revision>62</cp:revision>
  <dcterms:created xsi:type="dcterms:W3CDTF">2021-05-19T08:40:13Z</dcterms:created>
  <dcterms:modified xsi:type="dcterms:W3CDTF">2023-01-10T15:03:01Z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0x0101002F368E67481C404A897E07C3652BC4AF</vt:lpwstr>
  </property>
  <property fmtid="{D5CDD505-2E9C-101B-9397-08002B2CF9AE}" pid="3" name="MediaServiceImageTags">
    <vt:lpwstr/>
  </property>
</Properties>
</file>