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55" name="Shape 255"/>
          <p:cNvSpPr/>
          <p:nvPr>
            <p:ph type="sldImg"/>
          </p:nvPr>
        </p:nvSpPr>
        <p:spPr>
          <a:xfrm>
            <a:off x="1143000" y="685800"/>
            <a:ext cx="4572000" cy="3429000"/>
          </a:xfrm>
          <a:prstGeom prst="rect">
            <a:avLst/>
          </a:prstGeom>
        </p:spPr>
        <p:txBody>
          <a:bodyPr/>
          <a:lstStyle/>
          <a:p>
            <a:pPr/>
          </a:p>
        </p:txBody>
      </p:sp>
      <p:sp>
        <p:nvSpPr>
          <p:cNvPr id="256" name="Shape 25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0.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7.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 Id="rId5" Type="http://schemas.openxmlformats.org/officeDocument/2006/relationships/image" Target="../media/image8.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jpeg"/><Relationship Id="rId5" Type="http://schemas.openxmlformats.org/officeDocument/2006/relationships/image" Target="../media/image8.png"/><Relationship Id="rId6" Type="http://schemas.openxmlformats.org/officeDocument/2006/relationships/image" Target="../media/image9.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0.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Diapositiva de título">
    <p:spTree>
      <p:nvGrpSpPr>
        <p:cNvPr id="1" name=""/>
        <p:cNvGrpSpPr/>
        <p:nvPr/>
      </p:nvGrpSpPr>
      <p:grpSpPr>
        <a:xfrm>
          <a:off x="0" y="0"/>
          <a:ext cx="0" cy="0"/>
          <a:chOff x="0" y="0"/>
          <a:chExt cx="0" cy="0"/>
        </a:xfrm>
      </p:grpSpPr>
      <p:pic>
        <p:nvPicPr>
          <p:cNvPr id="13" name="Imagen 7" descr="Imagen 7"/>
          <p:cNvPicPr>
            <a:picLocks noChangeAspect="1"/>
          </p:cNvPicPr>
          <p:nvPr/>
        </p:nvPicPr>
        <p:blipFill>
          <a:blip r:embed="rId2">
            <a:extLst/>
          </a:blip>
          <a:stretch>
            <a:fillRect/>
          </a:stretch>
        </p:blipFill>
        <p:spPr>
          <a:xfrm>
            <a:off x="0" y="5872479"/>
            <a:ext cx="1811703" cy="985523"/>
          </a:xfrm>
          <a:prstGeom prst="rect">
            <a:avLst/>
          </a:prstGeom>
          <a:ln w="12700">
            <a:miter lim="400000"/>
          </a:ln>
        </p:spPr>
      </p:pic>
      <p:pic>
        <p:nvPicPr>
          <p:cNvPr id="14" name="Imagen 8" descr="Imagen 8"/>
          <p:cNvPicPr>
            <a:picLocks noChangeAspect="1"/>
          </p:cNvPicPr>
          <p:nvPr/>
        </p:nvPicPr>
        <p:blipFill>
          <a:blip r:embed="rId3">
            <a:extLst/>
          </a:blip>
          <a:stretch>
            <a:fillRect/>
          </a:stretch>
        </p:blipFill>
        <p:spPr>
          <a:xfrm>
            <a:off x="11353800" y="0"/>
            <a:ext cx="838200" cy="941426"/>
          </a:xfrm>
          <a:prstGeom prst="rect">
            <a:avLst/>
          </a:prstGeom>
          <a:ln w="12700">
            <a:miter lim="400000"/>
          </a:ln>
        </p:spPr>
      </p:pic>
      <p:pic>
        <p:nvPicPr>
          <p:cNvPr id="15" name="Imagen 6" descr="Imagen 6"/>
          <p:cNvPicPr>
            <a:picLocks noChangeAspect="1"/>
          </p:cNvPicPr>
          <p:nvPr/>
        </p:nvPicPr>
        <p:blipFill>
          <a:blip r:embed="rId4">
            <a:alphaModFix amt="24000"/>
            <a:extLst/>
          </a:blip>
          <a:stretch>
            <a:fillRect/>
          </a:stretch>
        </p:blipFill>
        <p:spPr>
          <a:xfrm>
            <a:off x="0" y="0"/>
            <a:ext cx="12192000" cy="6858000"/>
          </a:xfrm>
          <a:prstGeom prst="rect">
            <a:avLst/>
          </a:prstGeom>
          <a:ln w="12700">
            <a:miter lim="400000"/>
          </a:ln>
        </p:spPr>
      </p:pic>
      <p:sp>
        <p:nvSpPr>
          <p:cNvPr id="16" name="Título"/>
          <p:cNvSpPr txBox="1"/>
          <p:nvPr>
            <p:ph type="title" hasCustomPrompt="1"/>
          </p:nvPr>
        </p:nvSpPr>
        <p:spPr>
          <a:xfrm>
            <a:off x="1524000" y="1122362"/>
            <a:ext cx="9144000" cy="2387601"/>
          </a:xfrm>
          <a:prstGeom prst="rect">
            <a:avLst/>
          </a:prstGeom>
        </p:spPr>
        <p:txBody>
          <a:bodyPr lIns="45718" tIns="45718" rIns="45718" bIns="45718" anchor="b"/>
          <a:lstStyle>
            <a:lvl1pPr algn="ctr">
              <a:defRPr sz="6000"/>
            </a:lvl1pPr>
          </a:lstStyle>
          <a:p>
            <a:pPr/>
            <a:r>
              <a:t>Título</a:t>
            </a:r>
          </a:p>
        </p:txBody>
      </p:sp>
      <p:sp>
        <p:nvSpPr>
          <p:cNvPr id="17" name="Nivel de texto 1…"/>
          <p:cNvSpPr txBox="1"/>
          <p:nvPr>
            <p:ph type="body" sz="quarter" idx="1" hasCustomPrompt="1"/>
          </p:nvPr>
        </p:nvSpPr>
        <p:spPr>
          <a:xfrm>
            <a:off x="1524000" y="3602037"/>
            <a:ext cx="9144000" cy="1655765"/>
          </a:xfrm>
          <a:prstGeom prst="rect">
            <a:avLst/>
          </a:prstGeom>
        </p:spPr>
        <p:txBody>
          <a:bodyPr lIns="45718" tIns="45718" rIns="45718" bIns="45718"/>
          <a:lstStyle>
            <a:lvl1pPr marL="0" indent="0" algn="ctr">
              <a:buClrTx/>
              <a:buSzTx/>
              <a:buFontTx/>
              <a:buNone/>
              <a:defRPr sz="2400"/>
            </a:lvl1pPr>
            <a:lvl2pPr marL="0" indent="0" algn="ctr">
              <a:buClrTx/>
              <a:buSzTx/>
              <a:buFontTx/>
              <a:buNone/>
              <a:defRPr sz="2400"/>
            </a:lvl2pPr>
            <a:lvl3pPr marL="0" indent="0" algn="ctr">
              <a:buClrTx/>
              <a:buSzTx/>
              <a:buFontTx/>
              <a:buNone/>
              <a:defRPr sz="2400"/>
            </a:lvl3pPr>
            <a:lvl4pPr marL="0" indent="0" algn="ctr">
              <a:buClrTx/>
              <a:buSzTx/>
              <a:buFontTx/>
              <a:buNone/>
              <a:defRPr sz="2400"/>
            </a:lvl4pPr>
            <a:lvl5pPr marL="0" indent="0" algn="ctr">
              <a:buClrTx/>
              <a:buSzTx/>
              <a:buFontTx/>
              <a:buNone/>
              <a:defRPr sz="2400"/>
            </a:lvl5pPr>
          </a:lstStyle>
          <a:p>
            <a:pPr/>
            <a:r>
              <a:t>Subtítulo</a:t>
            </a:r>
          </a:p>
          <a:p>
            <a:pPr lvl="1"/>
            <a:r>
              <a:t/>
            </a:r>
          </a:p>
          <a:p>
            <a:pPr lvl="2"/>
            <a:r>
              <a:t/>
            </a:r>
          </a:p>
          <a:p>
            <a:pPr lvl="3"/>
            <a:r>
              <a:t/>
            </a:r>
          </a:p>
          <a:p>
            <a:pPr lvl="4"/>
            <a:r>
              <a:t/>
            </a:r>
          </a:p>
        </p:txBody>
      </p:sp>
      <p:sp>
        <p:nvSpPr>
          <p:cNvPr id="18" name="Número de diapositiva"/>
          <p:cNvSpPr txBox="1"/>
          <p:nvPr>
            <p:ph type="sldNum" sz="quarter" idx="2"/>
          </p:nvPr>
        </p:nvSpPr>
        <p:spPr>
          <a:xfrm>
            <a:off x="11353800" y="6393179"/>
            <a:ext cx="335862" cy="333084"/>
          </a:xfrm>
          <a:prstGeom prst="rect">
            <a:avLst/>
          </a:prstGeom>
        </p:spPr>
        <p:txBody>
          <a:bodyPr lIns="45718" tIns="45718" rIns="45718" bIns="45718" anchor="t"/>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0_En blanco">
    <p:spTree>
      <p:nvGrpSpPr>
        <p:cNvPr id="1" name=""/>
        <p:cNvGrpSpPr/>
        <p:nvPr/>
      </p:nvGrpSpPr>
      <p:grpSpPr>
        <a:xfrm>
          <a:off x="0" y="0"/>
          <a:ext cx="0" cy="0"/>
          <a:chOff x="0" y="0"/>
          <a:chExt cx="0" cy="0"/>
        </a:xfrm>
      </p:grpSpPr>
      <p:pic>
        <p:nvPicPr>
          <p:cNvPr id="142" name="Imagen 7" descr="Imagen 7"/>
          <p:cNvPicPr>
            <a:picLocks noChangeAspect="1"/>
          </p:cNvPicPr>
          <p:nvPr/>
        </p:nvPicPr>
        <p:blipFill>
          <a:blip r:embed="rId2">
            <a:extLst/>
          </a:blip>
          <a:stretch>
            <a:fillRect/>
          </a:stretch>
        </p:blipFill>
        <p:spPr>
          <a:xfrm>
            <a:off x="0" y="5872479"/>
            <a:ext cx="1811703" cy="985523"/>
          </a:xfrm>
          <a:prstGeom prst="rect">
            <a:avLst/>
          </a:prstGeom>
          <a:ln w="12700">
            <a:miter lim="400000"/>
          </a:ln>
        </p:spPr>
      </p:pic>
      <p:pic>
        <p:nvPicPr>
          <p:cNvPr id="143" name="Imagen 8" descr="Imagen 8"/>
          <p:cNvPicPr>
            <a:picLocks noChangeAspect="1"/>
          </p:cNvPicPr>
          <p:nvPr/>
        </p:nvPicPr>
        <p:blipFill>
          <a:blip r:embed="rId3">
            <a:extLst/>
          </a:blip>
          <a:stretch>
            <a:fillRect/>
          </a:stretch>
        </p:blipFill>
        <p:spPr>
          <a:xfrm>
            <a:off x="11353800" y="0"/>
            <a:ext cx="838200" cy="941426"/>
          </a:xfrm>
          <a:prstGeom prst="rect">
            <a:avLst/>
          </a:prstGeom>
          <a:ln w="12700">
            <a:miter lim="400000"/>
          </a:ln>
        </p:spPr>
      </p:pic>
      <p:sp>
        <p:nvSpPr>
          <p:cNvPr id="144" name="Nivel de texto 1…"/>
          <p:cNvSpPr txBox="1"/>
          <p:nvPr>
            <p:ph type="body" sz="quarter" idx="1" hasCustomPrompt="1"/>
          </p:nvPr>
        </p:nvSpPr>
        <p:spPr>
          <a:xfrm>
            <a:off x="1057275" y="365125"/>
            <a:ext cx="9732965" cy="1068388"/>
          </a:xfrm>
          <a:prstGeom prst="rect">
            <a:avLst/>
          </a:prstGeom>
        </p:spPr>
        <p:txBody>
          <a:bodyPr lIns="45718" tIns="45718" rIns="45718" bIns="45718"/>
          <a:lstStyle>
            <a:lvl1pPr marL="0" indent="0" algn="ctr">
              <a:buClrTx/>
              <a:buSzTx/>
              <a:buFontTx/>
              <a:buNone/>
              <a:defRPr sz="5400">
                <a:latin typeface="Roboto"/>
                <a:ea typeface="Roboto"/>
                <a:cs typeface="Roboto"/>
                <a:sym typeface="Roboto"/>
              </a:defRPr>
            </a:lvl1pPr>
            <a:lvl2pPr marL="842962" algn="ctr">
              <a:buClrTx/>
              <a:buSzPct val="100000"/>
              <a:buFontTx/>
              <a:defRPr sz="5400">
                <a:latin typeface="Roboto"/>
                <a:ea typeface="Roboto"/>
                <a:cs typeface="Roboto"/>
                <a:sym typeface="Roboto"/>
              </a:defRPr>
            </a:lvl2pPr>
            <a:lvl3pPr marL="1355269" algn="ctr">
              <a:buClrTx/>
              <a:buSzPct val="100000"/>
              <a:buFontTx/>
              <a:defRPr sz="5400">
                <a:latin typeface="Roboto"/>
                <a:ea typeface="Roboto"/>
                <a:cs typeface="Roboto"/>
                <a:sym typeface="Roboto"/>
              </a:defRPr>
            </a:lvl3pPr>
            <a:lvl4pPr marL="1885950" algn="ctr">
              <a:buClrTx/>
              <a:buSzPct val="100000"/>
              <a:buFontTx/>
              <a:defRPr sz="5400">
                <a:latin typeface="Roboto"/>
                <a:ea typeface="Roboto"/>
                <a:cs typeface="Roboto"/>
                <a:sym typeface="Roboto"/>
              </a:defRPr>
            </a:lvl4pPr>
            <a:lvl5pPr marL="2446020" algn="ctr">
              <a:buClrTx/>
              <a:buSzPct val="100000"/>
              <a:buFontTx/>
              <a:defRPr sz="5400">
                <a:latin typeface="Roboto"/>
                <a:ea typeface="Roboto"/>
                <a:cs typeface="Roboto"/>
                <a:sym typeface="Roboto"/>
              </a:defRPr>
            </a:lvl5pPr>
          </a:lstStyle>
          <a:p>
            <a:pPr/>
            <a:r>
              <a:t>Title</a:t>
            </a:r>
          </a:p>
          <a:p>
            <a:pPr lvl="1"/>
            <a:r>
              <a:t/>
            </a:r>
          </a:p>
          <a:p>
            <a:pPr lvl="2"/>
            <a:r>
              <a:t/>
            </a:r>
          </a:p>
          <a:p>
            <a:pPr lvl="3"/>
            <a:r>
              <a:t/>
            </a:r>
          </a:p>
          <a:p>
            <a:pPr lvl="4"/>
            <a:r>
              <a:t/>
            </a:r>
          </a:p>
        </p:txBody>
      </p:sp>
      <p:pic>
        <p:nvPicPr>
          <p:cNvPr id="145" name="Picture 9" descr="Picture 9"/>
          <p:cNvPicPr>
            <a:picLocks noChangeAspect="1"/>
          </p:cNvPicPr>
          <p:nvPr/>
        </p:nvPicPr>
        <p:blipFill>
          <a:blip r:embed="rId4">
            <a:extLst/>
          </a:blip>
          <a:stretch>
            <a:fillRect/>
          </a:stretch>
        </p:blipFill>
        <p:spPr>
          <a:xfrm>
            <a:off x="1414312" y="2119833"/>
            <a:ext cx="3299046" cy="1396424"/>
          </a:xfrm>
          <a:prstGeom prst="rect">
            <a:avLst/>
          </a:prstGeom>
          <a:ln w="12700">
            <a:miter lim="400000"/>
          </a:ln>
        </p:spPr>
      </p:pic>
      <p:pic>
        <p:nvPicPr>
          <p:cNvPr id="146" name="Picture 14" descr="Picture 14"/>
          <p:cNvPicPr>
            <a:picLocks noChangeAspect="1"/>
          </p:cNvPicPr>
          <p:nvPr/>
        </p:nvPicPr>
        <p:blipFill>
          <a:blip r:embed="rId5">
            <a:extLst/>
          </a:blip>
          <a:stretch>
            <a:fillRect/>
          </a:stretch>
        </p:blipFill>
        <p:spPr>
          <a:xfrm>
            <a:off x="4699579" y="1965436"/>
            <a:ext cx="2792841" cy="1867713"/>
          </a:xfrm>
          <a:prstGeom prst="rect">
            <a:avLst/>
          </a:prstGeom>
          <a:ln w="12700">
            <a:miter lim="400000"/>
          </a:ln>
        </p:spPr>
      </p:pic>
      <p:pic>
        <p:nvPicPr>
          <p:cNvPr id="147" name="Picture 17" descr="Picture 17"/>
          <p:cNvPicPr>
            <a:picLocks noChangeAspect="1"/>
          </p:cNvPicPr>
          <p:nvPr/>
        </p:nvPicPr>
        <p:blipFill>
          <a:blip r:embed="rId6">
            <a:extLst/>
          </a:blip>
          <a:stretch>
            <a:fillRect/>
          </a:stretch>
        </p:blipFill>
        <p:spPr>
          <a:xfrm>
            <a:off x="7616545" y="1965435"/>
            <a:ext cx="3264137" cy="1396424"/>
          </a:xfrm>
          <a:prstGeom prst="rect">
            <a:avLst/>
          </a:prstGeom>
          <a:ln w="12700">
            <a:miter lim="400000"/>
          </a:ln>
        </p:spPr>
      </p:pic>
      <p:pic>
        <p:nvPicPr>
          <p:cNvPr id="148" name="Picture 22" descr="Picture 22"/>
          <p:cNvPicPr>
            <a:picLocks noChangeAspect="1"/>
          </p:cNvPicPr>
          <p:nvPr/>
        </p:nvPicPr>
        <p:blipFill>
          <a:blip r:embed="rId7">
            <a:extLst/>
          </a:blip>
          <a:stretch>
            <a:fillRect/>
          </a:stretch>
        </p:blipFill>
        <p:spPr>
          <a:xfrm>
            <a:off x="1598462" y="4046742"/>
            <a:ext cx="2792841" cy="1867716"/>
          </a:xfrm>
          <a:prstGeom prst="rect">
            <a:avLst/>
          </a:prstGeom>
          <a:ln w="12700">
            <a:miter lim="400000"/>
          </a:ln>
        </p:spPr>
      </p:pic>
      <p:pic>
        <p:nvPicPr>
          <p:cNvPr id="149" name="Picture 23" descr="Picture 23"/>
          <p:cNvPicPr>
            <a:picLocks noChangeAspect="1"/>
          </p:cNvPicPr>
          <p:nvPr/>
        </p:nvPicPr>
        <p:blipFill>
          <a:blip r:embed="rId8">
            <a:extLst/>
          </a:blip>
          <a:stretch>
            <a:fillRect/>
          </a:stretch>
        </p:blipFill>
        <p:spPr>
          <a:xfrm>
            <a:off x="4699579" y="4046742"/>
            <a:ext cx="2792841" cy="1867716"/>
          </a:xfrm>
          <a:prstGeom prst="rect">
            <a:avLst/>
          </a:prstGeom>
          <a:ln w="12700">
            <a:miter lim="400000"/>
          </a:ln>
        </p:spPr>
      </p:pic>
      <p:pic>
        <p:nvPicPr>
          <p:cNvPr id="150" name="Picture 24" descr="Picture 24"/>
          <p:cNvPicPr>
            <a:picLocks noChangeAspect="1"/>
          </p:cNvPicPr>
          <p:nvPr/>
        </p:nvPicPr>
        <p:blipFill>
          <a:blip r:embed="rId9">
            <a:extLst/>
          </a:blip>
          <a:stretch>
            <a:fillRect/>
          </a:stretch>
        </p:blipFill>
        <p:spPr>
          <a:xfrm>
            <a:off x="7959445" y="4389642"/>
            <a:ext cx="2792846" cy="1396424"/>
          </a:xfrm>
          <a:prstGeom prst="rect">
            <a:avLst/>
          </a:prstGeom>
          <a:ln w="12700">
            <a:miter lim="400000"/>
          </a:ln>
        </p:spPr>
      </p:pic>
      <p:sp>
        <p:nvSpPr>
          <p:cNvPr id="151" name="Marcador de texto 16"/>
          <p:cNvSpPr/>
          <p:nvPr>
            <p:ph type="body" sz="quarter" idx="21" hasCustomPrompt="1"/>
          </p:nvPr>
        </p:nvSpPr>
        <p:spPr>
          <a:xfrm>
            <a:off x="1598613" y="2275838"/>
            <a:ext cx="2363787" cy="1153162"/>
          </a:xfrm>
          <a:prstGeom prst="rect">
            <a:avLst/>
          </a:prstGeom>
        </p:spPr>
        <p:txBody>
          <a:bodyPr lIns="45718" tIns="45718" rIns="45718" bIns="45718"/>
          <a:lstStyle/>
          <a:p>
            <a:pPr lvl="2" marL="0" indent="914400">
              <a:spcBef>
                <a:spcPts val="500"/>
              </a:spcBef>
              <a:buClrTx/>
              <a:buSzTx/>
              <a:buFontTx/>
              <a:buNone/>
              <a:defRPr sz="2800"/>
            </a:pPr>
            <a:r>
              <a:t>Text</a:t>
            </a:r>
          </a:p>
        </p:txBody>
      </p:sp>
      <p:sp>
        <p:nvSpPr>
          <p:cNvPr id="152" name="Marcador de texto 16"/>
          <p:cNvSpPr/>
          <p:nvPr>
            <p:ph type="body" sz="quarter" idx="22" hasCustomPrompt="1"/>
          </p:nvPr>
        </p:nvSpPr>
        <p:spPr>
          <a:xfrm>
            <a:off x="8312101" y="2107668"/>
            <a:ext cx="2363789" cy="1153163"/>
          </a:xfrm>
          <a:prstGeom prst="rect">
            <a:avLst/>
          </a:prstGeom>
        </p:spPr>
        <p:txBody>
          <a:bodyPr lIns="45718" tIns="45718" rIns="45718" bIns="45718"/>
          <a:lstStyle/>
          <a:p>
            <a:pPr lvl="2" marL="0" indent="914400">
              <a:spcBef>
                <a:spcPts val="500"/>
              </a:spcBef>
              <a:buClrTx/>
              <a:buSzTx/>
              <a:buFontTx/>
              <a:buNone/>
              <a:defRPr sz="2800"/>
            </a:pPr>
            <a:r>
              <a:t>Text</a:t>
            </a:r>
          </a:p>
        </p:txBody>
      </p:sp>
      <p:sp>
        <p:nvSpPr>
          <p:cNvPr id="153" name="Marcador de texto 16"/>
          <p:cNvSpPr/>
          <p:nvPr>
            <p:ph type="body" sz="quarter" idx="23" hasCustomPrompt="1"/>
          </p:nvPr>
        </p:nvSpPr>
        <p:spPr>
          <a:xfrm>
            <a:off x="4896270" y="2087065"/>
            <a:ext cx="2363787" cy="1153163"/>
          </a:xfrm>
          <a:prstGeom prst="rect">
            <a:avLst/>
          </a:prstGeom>
        </p:spPr>
        <p:txBody>
          <a:bodyPr lIns="45718" tIns="45718" rIns="45718" bIns="45718"/>
          <a:lstStyle/>
          <a:p>
            <a:pPr lvl="2" marL="0" indent="914400">
              <a:spcBef>
                <a:spcPts val="500"/>
              </a:spcBef>
              <a:buClrTx/>
              <a:buSzTx/>
              <a:buFontTx/>
              <a:buNone/>
              <a:defRPr sz="2800"/>
            </a:pPr>
            <a:r>
              <a:t>Text</a:t>
            </a:r>
          </a:p>
        </p:txBody>
      </p:sp>
      <p:sp>
        <p:nvSpPr>
          <p:cNvPr id="154" name="Marcador de texto 16"/>
          <p:cNvSpPr/>
          <p:nvPr>
            <p:ph type="body" sz="quarter" idx="24" hasCustomPrompt="1"/>
          </p:nvPr>
        </p:nvSpPr>
        <p:spPr>
          <a:xfrm>
            <a:off x="4914105" y="4632902"/>
            <a:ext cx="2363787" cy="1153163"/>
          </a:xfrm>
          <a:prstGeom prst="rect">
            <a:avLst/>
          </a:prstGeom>
        </p:spPr>
        <p:txBody>
          <a:bodyPr lIns="45718" tIns="45718" rIns="45718" bIns="45718"/>
          <a:lstStyle/>
          <a:p>
            <a:pPr lvl="2" marL="0" indent="914400">
              <a:spcBef>
                <a:spcPts val="500"/>
              </a:spcBef>
              <a:buClrTx/>
              <a:buSzTx/>
              <a:buFontTx/>
              <a:buNone/>
              <a:defRPr sz="2800"/>
            </a:pPr>
            <a:r>
              <a:t>Text</a:t>
            </a:r>
          </a:p>
        </p:txBody>
      </p:sp>
      <p:sp>
        <p:nvSpPr>
          <p:cNvPr id="155" name="Marcador de texto 16"/>
          <p:cNvSpPr/>
          <p:nvPr>
            <p:ph type="body" sz="quarter" idx="25" hasCustomPrompt="1"/>
          </p:nvPr>
        </p:nvSpPr>
        <p:spPr>
          <a:xfrm>
            <a:off x="1759786" y="4635965"/>
            <a:ext cx="2363787" cy="1153163"/>
          </a:xfrm>
          <a:prstGeom prst="rect">
            <a:avLst/>
          </a:prstGeom>
        </p:spPr>
        <p:txBody>
          <a:bodyPr lIns="45718" tIns="45718" rIns="45718" bIns="45718"/>
          <a:lstStyle/>
          <a:p>
            <a:pPr lvl="2" marL="0" indent="914400">
              <a:spcBef>
                <a:spcPts val="500"/>
              </a:spcBef>
              <a:buClrTx/>
              <a:buSzTx/>
              <a:buFontTx/>
              <a:buNone/>
              <a:defRPr sz="2800"/>
            </a:pPr>
            <a:r>
              <a:t>Text</a:t>
            </a:r>
          </a:p>
        </p:txBody>
      </p:sp>
      <p:sp>
        <p:nvSpPr>
          <p:cNvPr id="156" name="Marcador de texto 16"/>
          <p:cNvSpPr/>
          <p:nvPr>
            <p:ph type="body" sz="quarter" idx="26" hasCustomPrompt="1"/>
          </p:nvPr>
        </p:nvSpPr>
        <p:spPr>
          <a:xfrm>
            <a:off x="8068426" y="4511271"/>
            <a:ext cx="2363790" cy="1153163"/>
          </a:xfrm>
          <a:prstGeom prst="rect">
            <a:avLst/>
          </a:prstGeom>
        </p:spPr>
        <p:txBody>
          <a:bodyPr lIns="45718" tIns="45718" rIns="45718" bIns="45718"/>
          <a:lstStyle/>
          <a:p>
            <a:pPr lvl="2" marL="0" indent="914400">
              <a:spcBef>
                <a:spcPts val="500"/>
              </a:spcBef>
              <a:buClrTx/>
              <a:buSzTx/>
              <a:buFontTx/>
              <a:buNone/>
              <a:defRPr sz="2800"/>
            </a:pPr>
            <a:r>
              <a:t>Text</a:t>
            </a:r>
          </a:p>
        </p:txBody>
      </p:sp>
      <p:sp>
        <p:nvSpPr>
          <p:cNvPr id="157" name="Número de diapositiva"/>
          <p:cNvSpPr txBox="1"/>
          <p:nvPr>
            <p:ph type="sldNum" sz="quarter" idx="2"/>
          </p:nvPr>
        </p:nvSpPr>
        <p:spPr>
          <a:xfrm>
            <a:off x="11338559" y="6339840"/>
            <a:ext cx="335862" cy="333084"/>
          </a:xfrm>
          <a:prstGeom prst="rect">
            <a:avLst/>
          </a:prstGeom>
        </p:spPr>
        <p:txBody>
          <a:bodyPr lIns="45718" tIns="45718" rIns="45718" bIns="45718" anchor="t"/>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En blanco">
    <p:spTree>
      <p:nvGrpSpPr>
        <p:cNvPr id="1" name=""/>
        <p:cNvGrpSpPr/>
        <p:nvPr/>
      </p:nvGrpSpPr>
      <p:grpSpPr>
        <a:xfrm>
          <a:off x="0" y="0"/>
          <a:ext cx="0" cy="0"/>
          <a:chOff x="0" y="0"/>
          <a:chExt cx="0" cy="0"/>
        </a:xfrm>
      </p:grpSpPr>
      <p:pic>
        <p:nvPicPr>
          <p:cNvPr id="164" name="Imagen 7" descr="Imagen 7"/>
          <p:cNvPicPr>
            <a:picLocks noChangeAspect="1"/>
          </p:cNvPicPr>
          <p:nvPr/>
        </p:nvPicPr>
        <p:blipFill>
          <a:blip r:embed="rId2">
            <a:extLst/>
          </a:blip>
          <a:stretch>
            <a:fillRect/>
          </a:stretch>
        </p:blipFill>
        <p:spPr>
          <a:xfrm>
            <a:off x="0" y="5872479"/>
            <a:ext cx="1811703" cy="985523"/>
          </a:xfrm>
          <a:prstGeom prst="rect">
            <a:avLst/>
          </a:prstGeom>
          <a:ln w="12700">
            <a:miter lim="400000"/>
          </a:ln>
        </p:spPr>
      </p:pic>
      <p:pic>
        <p:nvPicPr>
          <p:cNvPr id="165" name="Imagen 8" descr="Imagen 8"/>
          <p:cNvPicPr>
            <a:picLocks noChangeAspect="1"/>
          </p:cNvPicPr>
          <p:nvPr/>
        </p:nvPicPr>
        <p:blipFill>
          <a:blip r:embed="rId3">
            <a:extLst/>
          </a:blip>
          <a:stretch>
            <a:fillRect/>
          </a:stretch>
        </p:blipFill>
        <p:spPr>
          <a:xfrm>
            <a:off x="11353800" y="0"/>
            <a:ext cx="838200" cy="941426"/>
          </a:xfrm>
          <a:prstGeom prst="rect">
            <a:avLst/>
          </a:prstGeom>
          <a:ln w="12700">
            <a:miter lim="400000"/>
          </a:ln>
        </p:spPr>
      </p:pic>
      <p:pic>
        <p:nvPicPr>
          <p:cNvPr id="166" name="Google Shape;328;p16" descr="Google Shape;328;p16"/>
          <p:cNvPicPr>
            <a:picLocks noChangeAspect="1"/>
          </p:cNvPicPr>
          <p:nvPr/>
        </p:nvPicPr>
        <p:blipFill>
          <a:blip r:embed="rId4">
            <a:extLst/>
          </a:blip>
          <a:stretch>
            <a:fillRect/>
          </a:stretch>
        </p:blipFill>
        <p:spPr>
          <a:xfrm>
            <a:off x="7043083" y="2507886"/>
            <a:ext cx="715110" cy="357557"/>
          </a:xfrm>
          <a:prstGeom prst="rect">
            <a:avLst/>
          </a:prstGeom>
          <a:ln w="12700">
            <a:miter lim="400000"/>
          </a:ln>
        </p:spPr>
      </p:pic>
      <p:pic>
        <p:nvPicPr>
          <p:cNvPr id="167" name="Google Shape;329;p16" descr="Google Shape;329;p16"/>
          <p:cNvPicPr>
            <a:picLocks noChangeAspect="1"/>
          </p:cNvPicPr>
          <p:nvPr/>
        </p:nvPicPr>
        <p:blipFill>
          <a:blip r:embed="rId4">
            <a:extLst/>
          </a:blip>
          <a:stretch>
            <a:fillRect/>
          </a:stretch>
        </p:blipFill>
        <p:spPr>
          <a:xfrm rot="10800000">
            <a:off x="10462848" y="3993195"/>
            <a:ext cx="715110" cy="357557"/>
          </a:xfrm>
          <a:prstGeom prst="rect">
            <a:avLst/>
          </a:prstGeom>
          <a:ln w="12700">
            <a:miter lim="400000"/>
          </a:ln>
        </p:spPr>
      </p:pic>
      <p:sp>
        <p:nvSpPr>
          <p:cNvPr id="168" name="Nivel de texto 1…"/>
          <p:cNvSpPr txBox="1"/>
          <p:nvPr>
            <p:ph type="body" sz="quarter" idx="1" hasCustomPrompt="1"/>
          </p:nvPr>
        </p:nvSpPr>
        <p:spPr>
          <a:xfrm>
            <a:off x="7758189" y="2865440"/>
            <a:ext cx="2704662" cy="1127120"/>
          </a:xfrm>
          <a:prstGeom prst="rect">
            <a:avLst/>
          </a:prstGeom>
        </p:spPr>
        <p:txBody>
          <a:bodyPr lIns="45718" tIns="45718" rIns="45718" bIns="45718"/>
          <a:lstStyle>
            <a:lvl1pPr marL="228600" indent="-228600">
              <a:buClrTx/>
              <a:buSzPct val="100000"/>
            </a:lvl1pPr>
            <a:lvl2pPr marL="714375" indent="-257175">
              <a:buClrTx/>
              <a:buSzPct val="100000"/>
            </a:lvl2pPr>
            <a:lvl3pPr marL="0" indent="0">
              <a:buClrTx/>
              <a:buSzTx/>
              <a:buNone/>
            </a:lvl3pPr>
            <a:lvl4pPr marL="1714500" indent="-342900">
              <a:buClrTx/>
              <a:buSzPct val="100000"/>
            </a:lvl4pPr>
            <a:lvl5pPr marL="2240277" indent="-411477">
              <a:buClrTx/>
              <a:buSzPct val="100000"/>
            </a:lvl5pPr>
          </a:lstStyle>
          <a:p>
            <a:pPr/>
            <a:r>
              <a:t>Texto</a:t>
            </a:r>
          </a:p>
          <a:p>
            <a:pPr lvl="1"/>
            <a:r>
              <a:t/>
            </a:r>
          </a:p>
          <a:p>
            <a:pPr lvl="2"/>
            <a:r>
              <a:t/>
            </a:r>
          </a:p>
          <a:p>
            <a:pPr lvl="3"/>
            <a:r>
              <a:t/>
            </a:r>
          </a:p>
          <a:p>
            <a:pPr lvl="4"/>
            <a:r>
              <a:t/>
            </a:r>
          </a:p>
        </p:txBody>
      </p:sp>
      <p:sp>
        <p:nvSpPr>
          <p:cNvPr id="169" name="Marcador de texto 14"/>
          <p:cNvSpPr/>
          <p:nvPr>
            <p:ph type="body" sz="quarter" idx="21" hasCustomPrompt="1"/>
          </p:nvPr>
        </p:nvSpPr>
        <p:spPr>
          <a:xfrm>
            <a:off x="7987962" y="2142095"/>
            <a:ext cx="2705103" cy="417516"/>
          </a:xfrm>
          <a:prstGeom prst="rect">
            <a:avLst/>
          </a:prstGeom>
        </p:spPr>
        <p:txBody>
          <a:bodyPr lIns="45718" tIns="45718" rIns="45718" bIns="45718"/>
          <a:lstStyle>
            <a:lvl1pPr marL="0" indent="0" algn="ctr" defTabSz="576072">
              <a:spcBef>
                <a:spcPts val="600"/>
              </a:spcBef>
              <a:buClrTx/>
              <a:buSzTx/>
              <a:buFontTx/>
              <a:buNone/>
              <a:defRPr sz="2200">
                <a:latin typeface="Eelisa"/>
                <a:ea typeface="Eelisa"/>
                <a:cs typeface="Eelisa"/>
                <a:sym typeface="Eelisa"/>
              </a:defRPr>
            </a:lvl1pPr>
          </a:lstStyle>
          <a:p>
            <a:pPr/>
            <a:r>
              <a:t>Title</a:t>
            </a:r>
          </a:p>
        </p:txBody>
      </p:sp>
      <p:pic>
        <p:nvPicPr>
          <p:cNvPr id="170" name="Google Shape;328;p16" descr="Google Shape;328;p16"/>
          <p:cNvPicPr>
            <a:picLocks noChangeAspect="1"/>
          </p:cNvPicPr>
          <p:nvPr/>
        </p:nvPicPr>
        <p:blipFill>
          <a:blip r:embed="rId4">
            <a:extLst/>
          </a:blip>
          <a:stretch>
            <a:fillRect/>
          </a:stretch>
        </p:blipFill>
        <p:spPr>
          <a:xfrm>
            <a:off x="1014044" y="1167635"/>
            <a:ext cx="715110" cy="357557"/>
          </a:xfrm>
          <a:prstGeom prst="rect">
            <a:avLst/>
          </a:prstGeom>
          <a:ln w="12700">
            <a:miter lim="400000"/>
          </a:ln>
        </p:spPr>
      </p:pic>
      <p:pic>
        <p:nvPicPr>
          <p:cNvPr id="171" name="Google Shape;329;p16" descr="Google Shape;329;p16"/>
          <p:cNvPicPr>
            <a:picLocks noChangeAspect="1"/>
          </p:cNvPicPr>
          <p:nvPr/>
        </p:nvPicPr>
        <p:blipFill>
          <a:blip r:embed="rId4">
            <a:extLst/>
          </a:blip>
          <a:stretch>
            <a:fillRect/>
          </a:stretch>
        </p:blipFill>
        <p:spPr>
          <a:xfrm rot="10800000">
            <a:off x="4433811" y="2652946"/>
            <a:ext cx="715110" cy="357557"/>
          </a:xfrm>
          <a:prstGeom prst="rect">
            <a:avLst/>
          </a:prstGeom>
          <a:ln w="12700">
            <a:miter lim="400000"/>
          </a:ln>
        </p:spPr>
      </p:pic>
      <p:sp>
        <p:nvSpPr>
          <p:cNvPr id="172" name="Marcador de texto 6"/>
          <p:cNvSpPr/>
          <p:nvPr>
            <p:ph type="body" sz="quarter" idx="22" hasCustomPrompt="1"/>
          </p:nvPr>
        </p:nvSpPr>
        <p:spPr>
          <a:xfrm>
            <a:off x="1729152" y="1525191"/>
            <a:ext cx="2704660" cy="1127120"/>
          </a:xfrm>
          <a:prstGeom prst="rect">
            <a:avLst/>
          </a:prstGeom>
        </p:spPr>
        <p:txBody>
          <a:bodyPr lIns="45718" tIns="45718" rIns="45718" bIns="45718"/>
          <a:lstStyle/>
          <a:p>
            <a:pPr lvl="2" marL="0" indent="914400">
              <a:spcBef>
                <a:spcPts val="500"/>
              </a:spcBef>
              <a:buClrTx/>
              <a:buSzTx/>
              <a:buFontTx/>
              <a:buNone/>
              <a:defRPr sz="2800"/>
            </a:pPr>
            <a:r>
              <a:t>Texto</a:t>
            </a:r>
          </a:p>
        </p:txBody>
      </p:sp>
      <p:sp>
        <p:nvSpPr>
          <p:cNvPr id="173" name="Marcador de texto 14"/>
          <p:cNvSpPr/>
          <p:nvPr>
            <p:ph type="body" sz="quarter" idx="23" hasCustomPrompt="1"/>
          </p:nvPr>
        </p:nvSpPr>
        <p:spPr>
          <a:xfrm>
            <a:off x="1958925" y="801846"/>
            <a:ext cx="2705101" cy="417516"/>
          </a:xfrm>
          <a:prstGeom prst="rect">
            <a:avLst/>
          </a:prstGeom>
        </p:spPr>
        <p:txBody>
          <a:bodyPr lIns="45718" tIns="45718" rIns="45718" bIns="45718"/>
          <a:lstStyle>
            <a:lvl1pPr marL="0" indent="0" algn="ctr" defTabSz="576072">
              <a:spcBef>
                <a:spcPts val="600"/>
              </a:spcBef>
              <a:buClrTx/>
              <a:buSzTx/>
              <a:buFontTx/>
              <a:buNone/>
              <a:defRPr sz="2200">
                <a:latin typeface="Eelisa"/>
                <a:ea typeface="Eelisa"/>
                <a:cs typeface="Eelisa"/>
                <a:sym typeface="Eelisa"/>
              </a:defRPr>
            </a:lvl1pPr>
          </a:lstStyle>
          <a:p>
            <a:pPr/>
            <a:r>
              <a:t>Title</a:t>
            </a:r>
          </a:p>
        </p:txBody>
      </p:sp>
      <p:pic>
        <p:nvPicPr>
          <p:cNvPr id="174" name="Google Shape;328;p16" descr="Google Shape;328;p16"/>
          <p:cNvPicPr>
            <a:picLocks noChangeAspect="1"/>
          </p:cNvPicPr>
          <p:nvPr/>
        </p:nvPicPr>
        <p:blipFill>
          <a:blip r:embed="rId4">
            <a:extLst/>
          </a:blip>
          <a:stretch>
            <a:fillRect/>
          </a:stretch>
        </p:blipFill>
        <p:spPr>
          <a:xfrm>
            <a:off x="2366373" y="4241472"/>
            <a:ext cx="715110" cy="357557"/>
          </a:xfrm>
          <a:prstGeom prst="rect">
            <a:avLst/>
          </a:prstGeom>
          <a:ln w="12700">
            <a:miter lim="400000"/>
          </a:ln>
        </p:spPr>
      </p:pic>
      <p:pic>
        <p:nvPicPr>
          <p:cNvPr id="175" name="Google Shape;329;p16" descr="Google Shape;329;p16"/>
          <p:cNvPicPr>
            <a:picLocks noChangeAspect="1"/>
          </p:cNvPicPr>
          <p:nvPr/>
        </p:nvPicPr>
        <p:blipFill>
          <a:blip r:embed="rId4">
            <a:extLst/>
          </a:blip>
          <a:stretch>
            <a:fillRect/>
          </a:stretch>
        </p:blipFill>
        <p:spPr>
          <a:xfrm rot="10800000">
            <a:off x="5786141" y="5726781"/>
            <a:ext cx="715107" cy="357557"/>
          </a:xfrm>
          <a:prstGeom prst="rect">
            <a:avLst/>
          </a:prstGeom>
          <a:ln w="12700">
            <a:miter lim="400000"/>
          </a:ln>
        </p:spPr>
      </p:pic>
      <p:sp>
        <p:nvSpPr>
          <p:cNvPr id="176" name="Marcador de texto 6"/>
          <p:cNvSpPr/>
          <p:nvPr>
            <p:ph type="body" sz="quarter" idx="24" hasCustomPrompt="1"/>
          </p:nvPr>
        </p:nvSpPr>
        <p:spPr>
          <a:xfrm>
            <a:off x="3081481" y="4599025"/>
            <a:ext cx="2704661" cy="1127123"/>
          </a:xfrm>
          <a:prstGeom prst="rect">
            <a:avLst/>
          </a:prstGeom>
        </p:spPr>
        <p:txBody>
          <a:bodyPr lIns="45718" tIns="45718" rIns="45718" bIns="45718"/>
          <a:lstStyle/>
          <a:p>
            <a:pPr lvl="2" marL="0" indent="914400">
              <a:spcBef>
                <a:spcPts val="500"/>
              </a:spcBef>
              <a:buClrTx/>
              <a:buSzTx/>
              <a:buFontTx/>
              <a:buNone/>
              <a:defRPr sz="2800"/>
            </a:pPr>
            <a:r>
              <a:t>Texto</a:t>
            </a:r>
          </a:p>
        </p:txBody>
      </p:sp>
      <p:sp>
        <p:nvSpPr>
          <p:cNvPr id="177" name="Marcador de texto 14"/>
          <p:cNvSpPr/>
          <p:nvPr>
            <p:ph type="body" sz="quarter" idx="25" hasCustomPrompt="1"/>
          </p:nvPr>
        </p:nvSpPr>
        <p:spPr>
          <a:xfrm>
            <a:off x="3311254" y="3875682"/>
            <a:ext cx="2705103" cy="417516"/>
          </a:xfrm>
          <a:prstGeom prst="rect">
            <a:avLst/>
          </a:prstGeom>
        </p:spPr>
        <p:txBody>
          <a:bodyPr lIns="45718" tIns="45718" rIns="45718" bIns="45718"/>
          <a:lstStyle>
            <a:lvl1pPr marL="0" indent="0" algn="ctr" defTabSz="576072">
              <a:spcBef>
                <a:spcPts val="600"/>
              </a:spcBef>
              <a:buClrTx/>
              <a:buSzTx/>
              <a:buFontTx/>
              <a:buNone/>
              <a:defRPr sz="2200">
                <a:latin typeface="Eelisa"/>
                <a:ea typeface="Eelisa"/>
                <a:cs typeface="Eelisa"/>
                <a:sym typeface="Eelisa"/>
              </a:defRPr>
            </a:lvl1pPr>
          </a:lstStyle>
          <a:p>
            <a:pPr/>
            <a:r>
              <a:t>Title</a:t>
            </a:r>
          </a:p>
        </p:txBody>
      </p:sp>
      <p:sp>
        <p:nvSpPr>
          <p:cNvPr id="178" name="Número de diapositiva"/>
          <p:cNvSpPr txBox="1"/>
          <p:nvPr>
            <p:ph type="sldNum" sz="quarter" idx="2"/>
          </p:nvPr>
        </p:nvSpPr>
        <p:spPr>
          <a:xfrm>
            <a:off x="11338559" y="6339840"/>
            <a:ext cx="335862" cy="333084"/>
          </a:xfrm>
          <a:prstGeom prst="rect">
            <a:avLst/>
          </a:prstGeom>
        </p:spPr>
        <p:txBody>
          <a:bodyPr lIns="45718" tIns="45718" rIns="45718" bIns="45718" anchor="t"/>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8_En blanco">
    <p:spTree>
      <p:nvGrpSpPr>
        <p:cNvPr id="1" name=""/>
        <p:cNvGrpSpPr/>
        <p:nvPr/>
      </p:nvGrpSpPr>
      <p:grpSpPr>
        <a:xfrm>
          <a:off x="0" y="0"/>
          <a:ext cx="0" cy="0"/>
          <a:chOff x="0" y="0"/>
          <a:chExt cx="0" cy="0"/>
        </a:xfrm>
      </p:grpSpPr>
      <p:pic>
        <p:nvPicPr>
          <p:cNvPr id="185" name="Imagen 7" descr="Imagen 7"/>
          <p:cNvPicPr>
            <a:picLocks noChangeAspect="1"/>
          </p:cNvPicPr>
          <p:nvPr/>
        </p:nvPicPr>
        <p:blipFill>
          <a:blip r:embed="rId2">
            <a:extLst/>
          </a:blip>
          <a:stretch>
            <a:fillRect/>
          </a:stretch>
        </p:blipFill>
        <p:spPr>
          <a:xfrm>
            <a:off x="0" y="5872479"/>
            <a:ext cx="1811703" cy="985523"/>
          </a:xfrm>
          <a:prstGeom prst="rect">
            <a:avLst/>
          </a:prstGeom>
          <a:ln w="12700">
            <a:miter lim="400000"/>
          </a:ln>
        </p:spPr>
      </p:pic>
      <p:pic>
        <p:nvPicPr>
          <p:cNvPr id="186" name="Imagen 8" descr="Imagen 8"/>
          <p:cNvPicPr>
            <a:picLocks noChangeAspect="1"/>
          </p:cNvPicPr>
          <p:nvPr/>
        </p:nvPicPr>
        <p:blipFill>
          <a:blip r:embed="rId3">
            <a:extLst/>
          </a:blip>
          <a:stretch>
            <a:fillRect/>
          </a:stretch>
        </p:blipFill>
        <p:spPr>
          <a:xfrm>
            <a:off x="11353800" y="0"/>
            <a:ext cx="838200" cy="941426"/>
          </a:xfrm>
          <a:prstGeom prst="rect">
            <a:avLst/>
          </a:prstGeom>
          <a:ln w="12700">
            <a:miter lim="400000"/>
          </a:ln>
        </p:spPr>
      </p:pic>
      <p:pic>
        <p:nvPicPr>
          <p:cNvPr id="187" name="Picture 13" descr="Picture 13"/>
          <p:cNvPicPr>
            <a:picLocks noChangeAspect="1"/>
          </p:cNvPicPr>
          <p:nvPr/>
        </p:nvPicPr>
        <p:blipFill>
          <a:blip r:embed="rId4">
            <a:extLst/>
          </a:blip>
          <a:stretch>
            <a:fillRect/>
          </a:stretch>
        </p:blipFill>
        <p:spPr>
          <a:xfrm>
            <a:off x="782512" y="822611"/>
            <a:ext cx="10626977" cy="619107"/>
          </a:xfrm>
          <a:prstGeom prst="rect">
            <a:avLst/>
          </a:prstGeom>
          <a:ln w="12700">
            <a:miter lim="400000"/>
          </a:ln>
        </p:spPr>
      </p:pic>
      <p:pic>
        <p:nvPicPr>
          <p:cNvPr id="188" name="Picture 13" descr="Picture 13"/>
          <p:cNvPicPr>
            <a:picLocks noChangeAspect="1"/>
          </p:cNvPicPr>
          <p:nvPr/>
        </p:nvPicPr>
        <p:blipFill>
          <a:blip r:embed="rId4">
            <a:extLst/>
          </a:blip>
          <a:srcRect l="0" t="0" r="5295" b="18525"/>
          <a:stretch>
            <a:fillRect/>
          </a:stretch>
        </p:blipFill>
        <p:spPr>
          <a:xfrm flipH="1" rot="10800000">
            <a:off x="1111473" y="2215869"/>
            <a:ext cx="9969056" cy="79528"/>
          </a:xfrm>
          <a:prstGeom prst="rect">
            <a:avLst/>
          </a:prstGeom>
          <a:ln w="12700">
            <a:miter lim="400000"/>
          </a:ln>
        </p:spPr>
      </p:pic>
      <p:pic>
        <p:nvPicPr>
          <p:cNvPr id="189" name="Picture 13" descr="Picture 13"/>
          <p:cNvPicPr>
            <a:picLocks noChangeAspect="1"/>
          </p:cNvPicPr>
          <p:nvPr/>
        </p:nvPicPr>
        <p:blipFill>
          <a:blip r:embed="rId4">
            <a:extLst/>
          </a:blip>
          <a:srcRect l="0" t="2" r="5472" b="18073"/>
          <a:stretch>
            <a:fillRect/>
          </a:stretch>
        </p:blipFill>
        <p:spPr>
          <a:xfrm flipH="1" rot="10800000">
            <a:off x="1163512" y="3152573"/>
            <a:ext cx="9950471" cy="79968"/>
          </a:xfrm>
          <a:prstGeom prst="rect">
            <a:avLst/>
          </a:prstGeom>
          <a:ln w="12700">
            <a:miter lim="400000"/>
          </a:ln>
        </p:spPr>
      </p:pic>
      <p:pic>
        <p:nvPicPr>
          <p:cNvPr id="190" name="Picture 13" descr="Picture 13"/>
          <p:cNvPicPr>
            <a:picLocks noChangeAspect="1"/>
          </p:cNvPicPr>
          <p:nvPr/>
        </p:nvPicPr>
        <p:blipFill>
          <a:blip r:embed="rId4">
            <a:extLst/>
          </a:blip>
          <a:srcRect l="0" t="0" r="5683" b="11110"/>
          <a:stretch>
            <a:fillRect/>
          </a:stretch>
        </p:blipFill>
        <p:spPr>
          <a:xfrm flipH="1" rot="10800000">
            <a:off x="1163512" y="4089273"/>
            <a:ext cx="9928168" cy="86767"/>
          </a:xfrm>
          <a:prstGeom prst="rect">
            <a:avLst/>
          </a:prstGeom>
          <a:ln w="12700">
            <a:miter lim="400000"/>
          </a:ln>
        </p:spPr>
      </p:pic>
      <p:pic>
        <p:nvPicPr>
          <p:cNvPr id="191" name="Picture 13" descr="Picture 13"/>
          <p:cNvPicPr>
            <a:picLocks noChangeAspect="1"/>
          </p:cNvPicPr>
          <p:nvPr/>
        </p:nvPicPr>
        <p:blipFill>
          <a:blip r:embed="rId4">
            <a:extLst/>
          </a:blip>
          <a:srcRect l="0" t="48917" r="5472" b="19431"/>
          <a:stretch>
            <a:fillRect/>
          </a:stretch>
        </p:blipFill>
        <p:spPr>
          <a:xfrm flipH="1" rot="10800000">
            <a:off x="1191325" y="6040738"/>
            <a:ext cx="9950468" cy="122666"/>
          </a:xfrm>
          <a:prstGeom prst="rect">
            <a:avLst/>
          </a:prstGeom>
          <a:ln w="12700">
            <a:miter lim="400000"/>
          </a:ln>
        </p:spPr>
      </p:pic>
      <p:pic>
        <p:nvPicPr>
          <p:cNvPr id="192" name="Picture 13" descr="Picture 13"/>
          <p:cNvPicPr>
            <a:picLocks noChangeAspect="1"/>
          </p:cNvPicPr>
          <p:nvPr/>
        </p:nvPicPr>
        <p:blipFill>
          <a:blip r:embed="rId4">
            <a:extLst/>
          </a:blip>
          <a:srcRect l="0" t="1" r="6002" b="0"/>
          <a:stretch>
            <a:fillRect/>
          </a:stretch>
        </p:blipFill>
        <p:spPr>
          <a:xfrm flipH="1" rot="10800000">
            <a:off x="1163512" y="4973129"/>
            <a:ext cx="9894714" cy="97610"/>
          </a:xfrm>
          <a:prstGeom prst="rect">
            <a:avLst/>
          </a:prstGeom>
          <a:ln w="12700">
            <a:miter lim="400000"/>
          </a:ln>
        </p:spPr>
      </p:pic>
      <p:pic>
        <p:nvPicPr>
          <p:cNvPr id="193" name="Picture 13" descr="Picture 13"/>
          <p:cNvPicPr>
            <a:picLocks noChangeAspect="1"/>
          </p:cNvPicPr>
          <p:nvPr/>
        </p:nvPicPr>
        <p:blipFill>
          <a:blip r:embed="rId4">
            <a:extLst/>
          </a:blip>
          <a:stretch>
            <a:fillRect/>
          </a:stretch>
        </p:blipFill>
        <p:spPr>
          <a:xfrm rot="5400000">
            <a:off x="759879" y="3714341"/>
            <a:ext cx="4621327" cy="108951"/>
          </a:xfrm>
          <a:prstGeom prst="rect">
            <a:avLst/>
          </a:prstGeom>
          <a:ln w="12700">
            <a:miter lim="400000"/>
          </a:ln>
        </p:spPr>
      </p:pic>
      <p:pic>
        <p:nvPicPr>
          <p:cNvPr id="194" name="Picture 13" descr="Picture 13"/>
          <p:cNvPicPr>
            <a:picLocks noChangeAspect="1"/>
          </p:cNvPicPr>
          <p:nvPr/>
        </p:nvPicPr>
        <p:blipFill>
          <a:blip r:embed="rId4">
            <a:extLst/>
          </a:blip>
          <a:stretch>
            <a:fillRect/>
          </a:stretch>
        </p:blipFill>
        <p:spPr>
          <a:xfrm rot="5400000">
            <a:off x="9744792" y="2692599"/>
            <a:ext cx="2654301" cy="139703"/>
          </a:xfrm>
          <a:prstGeom prst="rect">
            <a:avLst/>
          </a:prstGeom>
          <a:ln w="12700">
            <a:miter lim="400000"/>
          </a:ln>
        </p:spPr>
      </p:pic>
      <p:pic>
        <p:nvPicPr>
          <p:cNvPr id="195" name="Picture 13" descr="Picture 13"/>
          <p:cNvPicPr>
            <a:picLocks noChangeAspect="1"/>
          </p:cNvPicPr>
          <p:nvPr/>
        </p:nvPicPr>
        <p:blipFill>
          <a:blip r:embed="rId4">
            <a:extLst/>
          </a:blip>
          <a:stretch>
            <a:fillRect/>
          </a:stretch>
        </p:blipFill>
        <p:spPr>
          <a:xfrm rot="5400000">
            <a:off x="9744792" y="4677209"/>
            <a:ext cx="2654301" cy="139703"/>
          </a:xfrm>
          <a:prstGeom prst="rect">
            <a:avLst/>
          </a:prstGeom>
          <a:ln w="12700">
            <a:miter lim="400000"/>
          </a:ln>
        </p:spPr>
      </p:pic>
      <p:pic>
        <p:nvPicPr>
          <p:cNvPr id="196" name="Picture 4" descr="Picture 4"/>
          <p:cNvPicPr>
            <a:picLocks noChangeAspect="1"/>
          </p:cNvPicPr>
          <p:nvPr/>
        </p:nvPicPr>
        <p:blipFill>
          <a:blip r:embed="rId5">
            <a:extLst/>
          </a:blip>
          <a:stretch>
            <a:fillRect/>
          </a:stretch>
        </p:blipFill>
        <p:spPr>
          <a:xfrm rot="10800000">
            <a:off x="716305" y="1495736"/>
            <a:ext cx="375432" cy="750860"/>
          </a:xfrm>
          <a:prstGeom prst="rect">
            <a:avLst/>
          </a:prstGeom>
          <a:ln w="12700">
            <a:miter lim="400000"/>
          </a:ln>
        </p:spPr>
      </p:pic>
      <p:sp>
        <p:nvSpPr>
          <p:cNvPr id="197" name="Rectángulo 13"/>
          <p:cNvSpPr txBox="1"/>
          <p:nvPr/>
        </p:nvSpPr>
        <p:spPr>
          <a:xfrm>
            <a:off x="1056831" y="369039"/>
            <a:ext cx="2315723" cy="396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000">
                <a:latin typeface="Roboto"/>
                <a:ea typeface="Roboto"/>
                <a:cs typeface="Roboto"/>
                <a:sym typeface="Roboto"/>
              </a:defRPr>
            </a:lvl1pPr>
          </a:lstStyle>
          <a:p>
            <a:pPr/>
            <a:r>
              <a:t>EELISA Table Title</a:t>
            </a:r>
          </a:p>
        </p:txBody>
      </p:sp>
      <p:sp>
        <p:nvSpPr>
          <p:cNvPr id="198" name="Rectángulo 14"/>
          <p:cNvSpPr txBox="1"/>
          <p:nvPr/>
        </p:nvSpPr>
        <p:spPr>
          <a:xfrm>
            <a:off x="1727049" y="972629"/>
            <a:ext cx="688361" cy="370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a:latin typeface="Roboto"/>
                <a:ea typeface="Roboto"/>
                <a:cs typeface="Roboto"/>
                <a:sym typeface="Roboto"/>
              </a:defRPr>
            </a:lvl1pPr>
          </a:lstStyle>
          <a:p>
            <a:pPr/>
            <a:r>
              <a:t>TEXT</a:t>
            </a:r>
          </a:p>
        </p:txBody>
      </p:sp>
      <p:sp>
        <p:nvSpPr>
          <p:cNvPr id="199" name="Rectángulo 15"/>
          <p:cNvSpPr txBox="1"/>
          <p:nvPr/>
        </p:nvSpPr>
        <p:spPr>
          <a:xfrm>
            <a:off x="3917129" y="986264"/>
            <a:ext cx="688361" cy="370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a:latin typeface="Roboto"/>
                <a:ea typeface="Roboto"/>
                <a:cs typeface="Roboto"/>
                <a:sym typeface="Roboto"/>
              </a:defRPr>
            </a:lvl1pPr>
          </a:lstStyle>
          <a:p>
            <a:pPr/>
            <a:r>
              <a:t>TEXT</a:t>
            </a:r>
          </a:p>
        </p:txBody>
      </p:sp>
      <p:sp>
        <p:nvSpPr>
          <p:cNvPr id="200" name="Rectángulo 16"/>
          <p:cNvSpPr txBox="1"/>
          <p:nvPr/>
        </p:nvSpPr>
        <p:spPr>
          <a:xfrm>
            <a:off x="5674783" y="998659"/>
            <a:ext cx="688361" cy="370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a:latin typeface="Roboto"/>
                <a:ea typeface="Roboto"/>
                <a:cs typeface="Roboto"/>
                <a:sym typeface="Roboto"/>
              </a:defRPr>
            </a:lvl1pPr>
          </a:lstStyle>
          <a:p>
            <a:pPr/>
            <a:r>
              <a:t>TEXT</a:t>
            </a:r>
          </a:p>
        </p:txBody>
      </p:sp>
      <p:sp>
        <p:nvSpPr>
          <p:cNvPr id="201" name="Rectángulo 17"/>
          <p:cNvSpPr txBox="1"/>
          <p:nvPr/>
        </p:nvSpPr>
        <p:spPr>
          <a:xfrm>
            <a:off x="7639411" y="1006534"/>
            <a:ext cx="688362" cy="370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a:latin typeface="Roboto"/>
                <a:ea typeface="Roboto"/>
                <a:cs typeface="Roboto"/>
                <a:sym typeface="Roboto"/>
              </a:defRPr>
            </a:lvl1pPr>
          </a:lstStyle>
          <a:p>
            <a:pPr/>
            <a:r>
              <a:t>TEXT</a:t>
            </a:r>
          </a:p>
        </p:txBody>
      </p:sp>
      <p:sp>
        <p:nvSpPr>
          <p:cNvPr id="202" name="Rectángulo 18"/>
          <p:cNvSpPr txBox="1"/>
          <p:nvPr/>
        </p:nvSpPr>
        <p:spPr>
          <a:xfrm>
            <a:off x="9661607" y="981486"/>
            <a:ext cx="688362" cy="370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a:latin typeface="Roboto"/>
                <a:ea typeface="Roboto"/>
                <a:cs typeface="Roboto"/>
                <a:sym typeface="Roboto"/>
              </a:defRPr>
            </a:lvl1pPr>
          </a:lstStyle>
          <a:p>
            <a:pPr/>
            <a:r>
              <a:t>TEXT</a:t>
            </a:r>
          </a:p>
        </p:txBody>
      </p:sp>
      <p:pic>
        <p:nvPicPr>
          <p:cNvPr id="203" name="Picture 3" descr="Picture 3"/>
          <p:cNvPicPr>
            <a:picLocks noChangeAspect="1"/>
          </p:cNvPicPr>
          <p:nvPr/>
        </p:nvPicPr>
        <p:blipFill>
          <a:blip r:embed="rId6">
            <a:extLst/>
          </a:blip>
          <a:stretch>
            <a:fillRect/>
          </a:stretch>
        </p:blipFill>
        <p:spPr>
          <a:xfrm rot="10800000">
            <a:off x="702735" y="2369984"/>
            <a:ext cx="389002" cy="777999"/>
          </a:xfrm>
          <a:prstGeom prst="rect">
            <a:avLst/>
          </a:prstGeom>
          <a:ln w="12700">
            <a:miter lim="400000"/>
          </a:ln>
        </p:spPr>
      </p:pic>
      <p:pic>
        <p:nvPicPr>
          <p:cNvPr id="204" name="Picture 13" descr="Picture 13"/>
          <p:cNvPicPr>
            <a:picLocks noChangeAspect="1"/>
          </p:cNvPicPr>
          <p:nvPr/>
        </p:nvPicPr>
        <p:blipFill>
          <a:blip r:embed="rId4">
            <a:extLst/>
          </a:blip>
          <a:stretch>
            <a:fillRect/>
          </a:stretch>
        </p:blipFill>
        <p:spPr>
          <a:xfrm rot="5400000">
            <a:off x="2786171" y="3691489"/>
            <a:ext cx="4621330" cy="108951"/>
          </a:xfrm>
          <a:prstGeom prst="rect">
            <a:avLst/>
          </a:prstGeom>
          <a:ln w="12700">
            <a:miter lim="400000"/>
          </a:ln>
        </p:spPr>
      </p:pic>
      <p:pic>
        <p:nvPicPr>
          <p:cNvPr id="205" name="Picture 13" descr="Picture 13"/>
          <p:cNvPicPr>
            <a:picLocks noChangeAspect="1"/>
          </p:cNvPicPr>
          <p:nvPr/>
        </p:nvPicPr>
        <p:blipFill>
          <a:blip r:embed="rId4">
            <a:extLst/>
          </a:blip>
          <a:stretch>
            <a:fillRect/>
          </a:stretch>
        </p:blipFill>
        <p:spPr>
          <a:xfrm rot="5400000">
            <a:off x="5003736" y="3675603"/>
            <a:ext cx="4621327" cy="108951"/>
          </a:xfrm>
          <a:prstGeom prst="rect">
            <a:avLst/>
          </a:prstGeom>
          <a:ln w="12700">
            <a:miter lim="400000"/>
          </a:ln>
        </p:spPr>
      </p:pic>
      <p:pic>
        <p:nvPicPr>
          <p:cNvPr id="206" name="Picture 13" descr="Picture 13"/>
          <p:cNvPicPr>
            <a:picLocks noChangeAspect="1"/>
          </p:cNvPicPr>
          <p:nvPr/>
        </p:nvPicPr>
        <p:blipFill>
          <a:blip r:embed="rId4">
            <a:extLst/>
          </a:blip>
          <a:stretch>
            <a:fillRect/>
          </a:stretch>
        </p:blipFill>
        <p:spPr>
          <a:xfrm rot="5400000">
            <a:off x="6820344" y="3709072"/>
            <a:ext cx="4621329" cy="108951"/>
          </a:xfrm>
          <a:prstGeom prst="rect">
            <a:avLst/>
          </a:prstGeom>
          <a:ln w="12700">
            <a:miter lim="400000"/>
          </a:ln>
        </p:spPr>
      </p:pic>
      <p:pic>
        <p:nvPicPr>
          <p:cNvPr id="207" name="Picture 4" descr="Picture 4"/>
          <p:cNvPicPr>
            <a:picLocks noChangeAspect="1"/>
          </p:cNvPicPr>
          <p:nvPr/>
        </p:nvPicPr>
        <p:blipFill>
          <a:blip r:embed="rId5">
            <a:extLst/>
          </a:blip>
          <a:stretch>
            <a:fillRect/>
          </a:stretch>
        </p:blipFill>
        <p:spPr>
          <a:xfrm rot="10800000">
            <a:off x="709520" y="3325390"/>
            <a:ext cx="375432" cy="750860"/>
          </a:xfrm>
          <a:prstGeom prst="rect">
            <a:avLst/>
          </a:prstGeom>
          <a:ln w="12700">
            <a:miter lim="400000"/>
          </a:ln>
        </p:spPr>
      </p:pic>
      <p:pic>
        <p:nvPicPr>
          <p:cNvPr id="208" name="Picture 3" descr="Picture 3"/>
          <p:cNvPicPr>
            <a:picLocks noChangeAspect="1"/>
          </p:cNvPicPr>
          <p:nvPr/>
        </p:nvPicPr>
        <p:blipFill>
          <a:blip r:embed="rId6">
            <a:extLst/>
          </a:blip>
          <a:stretch>
            <a:fillRect/>
          </a:stretch>
        </p:blipFill>
        <p:spPr>
          <a:xfrm rot="10800000">
            <a:off x="716851" y="4253658"/>
            <a:ext cx="389001" cy="777999"/>
          </a:xfrm>
          <a:prstGeom prst="rect">
            <a:avLst/>
          </a:prstGeom>
          <a:ln w="12700">
            <a:miter lim="400000"/>
          </a:ln>
        </p:spPr>
      </p:pic>
      <p:pic>
        <p:nvPicPr>
          <p:cNvPr id="209" name="Picture 3" descr="Picture 3"/>
          <p:cNvPicPr>
            <a:picLocks noChangeAspect="1"/>
          </p:cNvPicPr>
          <p:nvPr/>
        </p:nvPicPr>
        <p:blipFill>
          <a:blip r:embed="rId6">
            <a:extLst/>
          </a:blip>
          <a:stretch>
            <a:fillRect/>
          </a:stretch>
        </p:blipFill>
        <p:spPr>
          <a:xfrm rot="10800000">
            <a:off x="774514" y="5239603"/>
            <a:ext cx="389001" cy="777999"/>
          </a:xfrm>
          <a:prstGeom prst="rect">
            <a:avLst/>
          </a:prstGeom>
          <a:ln w="12700">
            <a:miter lim="400000"/>
          </a:ln>
        </p:spPr>
      </p:pic>
      <p:sp>
        <p:nvSpPr>
          <p:cNvPr id="210" name="Número de diapositiva"/>
          <p:cNvSpPr txBox="1"/>
          <p:nvPr>
            <p:ph type="sldNum" sz="quarter" idx="2"/>
          </p:nvPr>
        </p:nvSpPr>
        <p:spPr>
          <a:xfrm>
            <a:off x="11338559" y="6339840"/>
            <a:ext cx="335862" cy="333084"/>
          </a:xfrm>
          <a:prstGeom prst="rect">
            <a:avLst/>
          </a:prstGeom>
        </p:spPr>
        <p:txBody>
          <a:bodyPr lIns="45718" tIns="45718" rIns="45718" bIns="45718" anchor="t"/>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9_En blanco">
    <p:spTree>
      <p:nvGrpSpPr>
        <p:cNvPr id="1" name=""/>
        <p:cNvGrpSpPr/>
        <p:nvPr/>
      </p:nvGrpSpPr>
      <p:grpSpPr>
        <a:xfrm>
          <a:off x="0" y="0"/>
          <a:ext cx="0" cy="0"/>
          <a:chOff x="0" y="0"/>
          <a:chExt cx="0" cy="0"/>
        </a:xfrm>
      </p:grpSpPr>
      <p:pic>
        <p:nvPicPr>
          <p:cNvPr id="217" name="Imagen 7" descr="Imagen 7"/>
          <p:cNvPicPr>
            <a:picLocks noChangeAspect="1"/>
          </p:cNvPicPr>
          <p:nvPr/>
        </p:nvPicPr>
        <p:blipFill>
          <a:blip r:embed="rId2">
            <a:extLst/>
          </a:blip>
          <a:stretch>
            <a:fillRect/>
          </a:stretch>
        </p:blipFill>
        <p:spPr>
          <a:xfrm>
            <a:off x="0" y="5872479"/>
            <a:ext cx="1811703" cy="985523"/>
          </a:xfrm>
          <a:prstGeom prst="rect">
            <a:avLst/>
          </a:prstGeom>
          <a:ln w="12700">
            <a:miter lim="400000"/>
          </a:ln>
        </p:spPr>
      </p:pic>
      <p:pic>
        <p:nvPicPr>
          <p:cNvPr id="218" name="Imagen 8" descr="Imagen 8"/>
          <p:cNvPicPr>
            <a:picLocks noChangeAspect="1"/>
          </p:cNvPicPr>
          <p:nvPr/>
        </p:nvPicPr>
        <p:blipFill>
          <a:blip r:embed="rId3">
            <a:extLst/>
          </a:blip>
          <a:stretch>
            <a:fillRect/>
          </a:stretch>
        </p:blipFill>
        <p:spPr>
          <a:xfrm>
            <a:off x="11353800" y="0"/>
            <a:ext cx="838200" cy="941426"/>
          </a:xfrm>
          <a:prstGeom prst="rect">
            <a:avLst/>
          </a:prstGeom>
          <a:ln w="12700">
            <a:miter lim="400000"/>
          </a:ln>
        </p:spPr>
      </p:pic>
      <p:graphicFrame>
        <p:nvGraphicFramePr>
          <p:cNvPr id="219" name="Table 6"/>
          <p:cNvGraphicFramePr/>
          <p:nvPr/>
        </p:nvGraphicFramePr>
        <p:xfrm>
          <a:off x="1525210" y="1648536"/>
          <a:ext cx="9813351" cy="434032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4901140"/>
                <a:gridCol w="1037595"/>
                <a:gridCol w="979490"/>
                <a:gridCol w="1008099"/>
                <a:gridCol w="917678"/>
                <a:gridCol w="969347"/>
              </a:tblGrid>
              <a:tr h="1264171">
                <a:tc>
                  <a:txBody>
                    <a:bodyPr/>
                    <a:lstStyle/>
                    <a:p>
                      <a:pPr algn="l">
                        <a:defRPr b="0">
                          <a:solidFill>
                            <a:srgbClr val="000000"/>
                          </a:solidFill>
                        </a:defRPr>
                      </a:pPr>
                      <a:r>
                        <a:rPr b="1">
                          <a:latin typeface="Roboto"/>
                          <a:ea typeface="Roboto"/>
                          <a:cs typeface="Roboto"/>
                          <a:sym typeface="Roboto"/>
                        </a:rPr>
                        <a:t>Table title</a:t>
                      </a:r>
                    </a:p>
                  </a:txBody>
                  <a:tcPr marL="45720" marR="45720" marT="45720" marB="45720" anchor="t" anchorCtr="0" horzOverflow="overflow">
                    <a:lnL w="12700">
                      <a:miter lim="400000"/>
                    </a:lnL>
                    <a:lnR w="12700">
                      <a:miter lim="400000"/>
                    </a:lnR>
                    <a:lnT w="76200">
                      <a:solidFill>
                        <a:srgbClr val="000000"/>
                      </a:solidFill>
                    </a:lnT>
                    <a:lnB w="76200">
                      <a:solidFill>
                        <a:srgbClr val="848565"/>
                      </a:solidFill>
                    </a:lnB>
                    <a:noFill/>
                  </a:tcPr>
                </a:tc>
                <a:tc>
                  <a:txBody>
                    <a:bodyPr/>
                    <a:lstStyle/>
                    <a:p>
                      <a:pPr algn="l">
                        <a:defRPr>
                          <a:latin typeface="Roboto"/>
                          <a:ea typeface="Roboto"/>
                          <a:cs typeface="Roboto"/>
                          <a:sym typeface="Roboto"/>
                        </a:defRPr>
                      </a:pPr>
                    </a:p>
                  </a:txBody>
                  <a:tcPr marL="45720" marR="45720" marT="45720" marB="45720" anchor="t" anchorCtr="0" horzOverflow="overflow">
                    <a:lnL w="12700">
                      <a:miter lim="400000"/>
                    </a:lnL>
                    <a:lnR w="12700">
                      <a:miter lim="400000"/>
                    </a:lnR>
                    <a:lnT w="76200">
                      <a:solidFill>
                        <a:srgbClr val="000000"/>
                      </a:solidFill>
                    </a:lnT>
                    <a:lnB w="76200">
                      <a:solidFill>
                        <a:srgbClr val="848565"/>
                      </a:solidFill>
                    </a:lnB>
                    <a:noFill/>
                  </a:tcPr>
                </a:tc>
                <a:tc>
                  <a:txBody>
                    <a:bodyPr/>
                    <a:lstStyle/>
                    <a:p>
                      <a:pPr algn="l">
                        <a:defRPr>
                          <a:latin typeface="Roboto"/>
                          <a:ea typeface="Roboto"/>
                          <a:cs typeface="Roboto"/>
                          <a:sym typeface="Roboto"/>
                        </a:defRPr>
                      </a:pPr>
                    </a:p>
                  </a:txBody>
                  <a:tcPr marL="45720" marR="45720" marT="45720" marB="45720" anchor="t" anchorCtr="0" horzOverflow="overflow">
                    <a:lnL w="12700">
                      <a:miter lim="400000"/>
                    </a:lnL>
                    <a:lnR w="12700">
                      <a:miter lim="400000"/>
                    </a:lnR>
                    <a:lnT w="76200">
                      <a:solidFill>
                        <a:srgbClr val="000000"/>
                      </a:solidFill>
                    </a:lnT>
                    <a:lnB w="76200">
                      <a:solidFill>
                        <a:srgbClr val="848565"/>
                      </a:solidFill>
                    </a:lnB>
                    <a:noFill/>
                  </a:tcPr>
                </a:tc>
                <a:tc>
                  <a:txBody>
                    <a:bodyPr/>
                    <a:lstStyle/>
                    <a:p>
                      <a:pPr algn="l">
                        <a:defRPr>
                          <a:latin typeface="Roboto"/>
                          <a:ea typeface="Roboto"/>
                          <a:cs typeface="Roboto"/>
                          <a:sym typeface="Roboto"/>
                        </a:defRPr>
                      </a:pPr>
                    </a:p>
                  </a:txBody>
                  <a:tcPr marL="45720" marR="45720" marT="45720" marB="45720" anchor="t" anchorCtr="0" horzOverflow="overflow">
                    <a:lnL w="12700">
                      <a:miter lim="400000"/>
                    </a:lnL>
                    <a:lnR w="12700">
                      <a:miter lim="400000"/>
                    </a:lnR>
                    <a:lnT w="76200">
                      <a:solidFill>
                        <a:srgbClr val="000000"/>
                      </a:solidFill>
                    </a:lnT>
                    <a:lnB w="76200">
                      <a:solidFill>
                        <a:srgbClr val="848565"/>
                      </a:solidFill>
                    </a:lnB>
                    <a:noFill/>
                  </a:tcPr>
                </a:tc>
                <a:tc>
                  <a:txBody>
                    <a:bodyPr/>
                    <a:lstStyle/>
                    <a:p>
                      <a:pPr algn="l">
                        <a:defRPr>
                          <a:latin typeface="Roboto"/>
                          <a:ea typeface="Roboto"/>
                          <a:cs typeface="Roboto"/>
                          <a:sym typeface="Roboto"/>
                        </a:defRPr>
                      </a:pPr>
                    </a:p>
                  </a:txBody>
                  <a:tcPr marL="45720" marR="45720" marT="45720" marB="45720" anchor="t" anchorCtr="0" horzOverflow="overflow">
                    <a:lnL w="12700">
                      <a:miter lim="400000"/>
                    </a:lnL>
                    <a:lnR w="12700">
                      <a:miter lim="400000"/>
                    </a:lnR>
                    <a:lnT w="76200">
                      <a:solidFill>
                        <a:srgbClr val="000000"/>
                      </a:solidFill>
                    </a:lnT>
                    <a:lnB w="76200">
                      <a:solidFill>
                        <a:srgbClr val="848565"/>
                      </a:solidFill>
                    </a:lnB>
                    <a:noFill/>
                  </a:tcPr>
                </a:tc>
                <a:tc>
                  <a:txBody>
                    <a:bodyPr/>
                    <a:lstStyle/>
                    <a:p>
                      <a:pPr algn="l">
                        <a:defRPr>
                          <a:latin typeface="Roboto"/>
                          <a:ea typeface="Roboto"/>
                          <a:cs typeface="Roboto"/>
                          <a:sym typeface="Roboto"/>
                        </a:defRPr>
                      </a:pPr>
                    </a:p>
                  </a:txBody>
                  <a:tcPr marL="45720" marR="45720" marT="45720" marB="45720" anchor="t" anchorCtr="0" horzOverflow="overflow">
                    <a:lnL w="12700">
                      <a:miter lim="400000"/>
                    </a:lnL>
                    <a:lnR w="12700">
                      <a:miter lim="400000"/>
                    </a:lnR>
                    <a:lnT w="76200">
                      <a:solidFill>
                        <a:srgbClr val="000000"/>
                      </a:solidFill>
                    </a:lnT>
                    <a:lnB w="76200">
                      <a:solidFill>
                        <a:srgbClr val="848565"/>
                      </a:solidFill>
                    </a:lnB>
                    <a:noFill/>
                  </a:tcPr>
                </a:tc>
              </a:tr>
              <a:tr h="512692">
                <a:tc>
                  <a:txBody>
                    <a:bodyPr/>
                    <a:lstStyle/>
                    <a:p>
                      <a:pPr algn="l"/>
                      <a:r>
                        <a:rPr>
                          <a:latin typeface="Roboto"/>
                          <a:ea typeface="Roboto"/>
                          <a:cs typeface="Roboto"/>
                          <a:sym typeface="Roboto"/>
                        </a:rPr>
                        <a:t>Table row title</a:t>
                      </a:r>
                    </a:p>
                  </a:txBody>
                  <a:tcPr marL="45720" marR="45720" marT="45720" marB="45720" anchor="t" anchorCtr="0" horzOverflow="overflow">
                    <a:lnL w="12700">
                      <a:miter lim="400000"/>
                    </a:lnL>
                    <a:lnR w="12700">
                      <a:miter lim="400000"/>
                    </a:lnR>
                    <a:lnT w="76200">
                      <a:solidFill>
                        <a:srgbClr val="848565"/>
                      </a:solidFill>
                    </a:lnT>
                    <a:lnB w="76200">
                      <a:solidFill>
                        <a:srgbClr val="848565"/>
                      </a:solidFill>
                    </a:lnB>
                    <a:noFill/>
                  </a:tcPr>
                </a:tc>
                <a:tc>
                  <a:txBody>
                    <a:bodyPr/>
                    <a:lstStyle/>
                    <a:p>
                      <a:pPr algn="l"/>
                      <a:r>
                        <a:rPr>
                          <a:latin typeface="Roboto"/>
                          <a:ea typeface="Roboto"/>
                          <a:cs typeface="Roboto"/>
                          <a:sym typeface="Roboto"/>
                        </a:rPr>
                        <a:t>Cell</a:t>
                      </a:r>
                    </a:p>
                  </a:txBody>
                  <a:tcPr marL="45720" marR="45720" marT="45720" marB="45720" anchor="t" anchorCtr="0" horzOverflow="overflow">
                    <a:lnL w="12700">
                      <a:miter lim="400000"/>
                    </a:lnL>
                    <a:lnR w="12700">
                      <a:miter lim="400000"/>
                    </a:lnR>
                    <a:lnT w="76200">
                      <a:solidFill>
                        <a:srgbClr val="848565"/>
                      </a:solidFill>
                    </a:lnT>
                    <a:lnB w="76200">
                      <a:solidFill>
                        <a:srgbClr val="848565"/>
                      </a:solidFill>
                    </a:lnB>
                    <a:noFill/>
                  </a:tcPr>
                </a:tc>
                <a:tc>
                  <a:txBody>
                    <a:bodyPr/>
                    <a:lstStyle/>
                    <a:p>
                      <a:pPr algn="l"/>
                      <a:r>
                        <a:rPr>
                          <a:latin typeface="Roboto"/>
                          <a:ea typeface="Roboto"/>
                          <a:cs typeface="Roboto"/>
                          <a:sym typeface="Roboto"/>
                        </a:rPr>
                        <a:t>Cell</a:t>
                      </a:r>
                    </a:p>
                  </a:txBody>
                  <a:tcPr marL="45720" marR="45720" marT="45720" marB="45720" anchor="t" anchorCtr="0" horzOverflow="overflow">
                    <a:lnL w="12700">
                      <a:miter lim="400000"/>
                    </a:lnL>
                    <a:lnR w="12700">
                      <a:miter lim="400000"/>
                    </a:lnR>
                    <a:lnT w="76200">
                      <a:solidFill>
                        <a:srgbClr val="848565"/>
                      </a:solidFill>
                    </a:lnT>
                    <a:lnB w="76200">
                      <a:solidFill>
                        <a:srgbClr val="848565"/>
                      </a:solidFill>
                    </a:lnB>
                    <a:noFill/>
                  </a:tcPr>
                </a:tc>
                <a:tc>
                  <a:txBody>
                    <a:bodyPr/>
                    <a:lstStyle/>
                    <a:p>
                      <a:pPr algn="l"/>
                      <a:r>
                        <a:rPr>
                          <a:latin typeface="Roboto"/>
                          <a:ea typeface="Roboto"/>
                          <a:cs typeface="Roboto"/>
                          <a:sym typeface="Roboto"/>
                        </a:rPr>
                        <a:t>Cell</a:t>
                      </a:r>
                    </a:p>
                  </a:txBody>
                  <a:tcPr marL="45720" marR="45720" marT="45720" marB="45720" anchor="t" anchorCtr="0" horzOverflow="overflow">
                    <a:lnL w="12700">
                      <a:miter lim="400000"/>
                    </a:lnL>
                    <a:lnR w="12700">
                      <a:miter lim="400000"/>
                    </a:lnR>
                    <a:lnT w="76200">
                      <a:solidFill>
                        <a:srgbClr val="848565"/>
                      </a:solidFill>
                    </a:lnT>
                    <a:lnB w="76200">
                      <a:solidFill>
                        <a:srgbClr val="848565"/>
                      </a:solidFill>
                    </a:lnB>
                    <a:noFill/>
                  </a:tcPr>
                </a:tc>
                <a:tc>
                  <a:txBody>
                    <a:bodyPr/>
                    <a:lstStyle/>
                    <a:p>
                      <a:pPr algn="l"/>
                      <a:r>
                        <a:rPr>
                          <a:latin typeface="Roboto"/>
                          <a:ea typeface="Roboto"/>
                          <a:cs typeface="Roboto"/>
                          <a:sym typeface="Roboto"/>
                        </a:rPr>
                        <a:t>Cell</a:t>
                      </a:r>
                    </a:p>
                  </a:txBody>
                  <a:tcPr marL="45720" marR="45720" marT="45720" marB="45720" anchor="t" anchorCtr="0" horzOverflow="overflow">
                    <a:lnL w="12700">
                      <a:miter lim="400000"/>
                    </a:lnL>
                    <a:lnR w="12700">
                      <a:miter lim="400000"/>
                    </a:lnR>
                    <a:lnT w="76200">
                      <a:solidFill>
                        <a:srgbClr val="848565"/>
                      </a:solidFill>
                    </a:lnT>
                    <a:lnB w="76200">
                      <a:solidFill>
                        <a:srgbClr val="848565"/>
                      </a:solidFill>
                    </a:lnB>
                    <a:noFill/>
                  </a:tcPr>
                </a:tc>
                <a:tc>
                  <a:txBody>
                    <a:bodyPr/>
                    <a:lstStyle/>
                    <a:p>
                      <a:pPr algn="l"/>
                      <a:r>
                        <a:rPr>
                          <a:latin typeface="Roboto"/>
                          <a:ea typeface="Roboto"/>
                          <a:cs typeface="Roboto"/>
                          <a:sym typeface="Roboto"/>
                        </a:rPr>
                        <a:t>Cell</a:t>
                      </a:r>
                    </a:p>
                  </a:txBody>
                  <a:tcPr marL="45720" marR="45720" marT="45720" marB="45720" anchor="t" anchorCtr="0" horzOverflow="overflow">
                    <a:lnL w="12700">
                      <a:miter lim="400000"/>
                    </a:lnL>
                    <a:lnR w="12700">
                      <a:miter lim="400000"/>
                    </a:lnR>
                    <a:lnT w="76200">
                      <a:solidFill>
                        <a:srgbClr val="848565"/>
                      </a:solidFill>
                    </a:lnT>
                    <a:lnB w="76200">
                      <a:solidFill>
                        <a:srgbClr val="848565"/>
                      </a:solidFill>
                    </a:lnB>
                    <a:noFill/>
                  </a:tcPr>
                </a:tc>
              </a:tr>
              <a:tr h="512692">
                <a:tc>
                  <a:txBody>
                    <a:bodyPr/>
                    <a:lstStyle/>
                    <a:p>
                      <a:pPr algn="l"/>
                      <a:r>
                        <a:rPr>
                          <a:latin typeface="Roboto"/>
                          <a:ea typeface="Roboto"/>
                          <a:cs typeface="Roboto"/>
                          <a:sym typeface="Roboto"/>
                        </a:rPr>
                        <a:t>Table row title</a:t>
                      </a:r>
                    </a:p>
                  </a:txBody>
                  <a:tcPr marL="45720" marR="45720" marT="45720" marB="45720" anchor="t" anchorCtr="0" horzOverflow="overflow">
                    <a:lnL w="12700">
                      <a:miter lim="400000"/>
                    </a:lnL>
                    <a:lnR w="12700">
                      <a:miter lim="400000"/>
                    </a:lnR>
                    <a:lnT w="76200">
                      <a:solidFill>
                        <a:srgbClr val="848565"/>
                      </a:solidFill>
                    </a:lnT>
                    <a:lnB w="76200">
                      <a:solidFill>
                        <a:srgbClr val="848565"/>
                      </a:solidFill>
                    </a:lnB>
                    <a:noFill/>
                  </a:tcPr>
                </a:tc>
                <a:tc>
                  <a:txBody>
                    <a:bodyPr/>
                    <a:lstStyle/>
                    <a:p>
                      <a:pPr algn="l"/>
                      <a:r>
                        <a:rPr>
                          <a:latin typeface="Roboto"/>
                          <a:ea typeface="Roboto"/>
                          <a:cs typeface="Roboto"/>
                          <a:sym typeface="Roboto"/>
                        </a:rPr>
                        <a:t>Cell</a:t>
                      </a:r>
                    </a:p>
                  </a:txBody>
                  <a:tcPr marL="45720" marR="45720" marT="45720" marB="45720" anchor="t" anchorCtr="0" horzOverflow="overflow">
                    <a:lnL w="12700">
                      <a:miter lim="400000"/>
                    </a:lnL>
                    <a:lnR w="12700">
                      <a:miter lim="400000"/>
                    </a:lnR>
                    <a:lnT w="76200">
                      <a:solidFill>
                        <a:srgbClr val="848565"/>
                      </a:solidFill>
                    </a:lnT>
                    <a:lnB w="76200">
                      <a:solidFill>
                        <a:srgbClr val="848565"/>
                      </a:solidFill>
                    </a:lnB>
                    <a:noFill/>
                  </a:tcPr>
                </a:tc>
                <a:tc>
                  <a:txBody>
                    <a:bodyPr/>
                    <a:lstStyle/>
                    <a:p>
                      <a:pPr algn="l"/>
                      <a:r>
                        <a:rPr>
                          <a:latin typeface="Roboto"/>
                          <a:ea typeface="Roboto"/>
                          <a:cs typeface="Roboto"/>
                          <a:sym typeface="Roboto"/>
                        </a:rPr>
                        <a:t>Cell</a:t>
                      </a:r>
                    </a:p>
                  </a:txBody>
                  <a:tcPr marL="45720" marR="45720" marT="45720" marB="45720" anchor="t" anchorCtr="0" horzOverflow="overflow">
                    <a:lnL w="12700">
                      <a:miter lim="400000"/>
                    </a:lnL>
                    <a:lnR w="12700">
                      <a:miter lim="400000"/>
                    </a:lnR>
                    <a:lnT w="76200">
                      <a:solidFill>
                        <a:srgbClr val="848565"/>
                      </a:solidFill>
                    </a:lnT>
                    <a:lnB w="76200">
                      <a:solidFill>
                        <a:srgbClr val="848565"/>
                      </a:solidFill>
                    </a:lnB>
                    <a:noFill/>
                  </a:tcPr>
                </a:tc>
                <a:tc>
                  <a:txBody>
                    <a:bodyPr/>
                    <a:lstStyle/>
                    <a:p>
                      <a:pPr algn="l"/>
                      <a:r>
                        <a:rPr>
                          <a:latin typeface="Roboto"/>
                          <a:ea typeface="Roboto"/>
                          <a:cs typeface="Roboto"/>
                          <a:sym typeface="Roboto"/>
                        </a:rPr>
                        <a:t>Cell</a:t>
                      </a:r>
                    </a:p>
                  </a:txBody>
                  <a:tcPr marL="45720" marR="45720" marT="45720" marB="45720" anchor="t" anchorCtr="0" horzOverflow="overflow">
                    <a:lnL w="12700">
                      <a:miter lim="400000"/>
                    </a:lnL>
                    <a:lnR w="12700">
                      <a:miter lim="400000"/>
                    </a:lnR>
                    <a:lnT w="76200">
                      <a:solidFill>
                        <a:srgbClr val="848565"/>
                      </a:solidFill>
                    </a:lnT>
                    <a:lnB w="76200">
                      <a:solidFill>
                        <a:srgbClr val="848565"/>
                      </a:solidFill>
                    </a:lnB>
                    <a:noFill/>
                  </a:tcPr>
                </a:tc>
                <a:tc>
                  <a:txBody>
                    <a:bodyPr/>
                    <a:lstStyle/>
                    <a:p>
                      <a:pPr algn="l"/>
                      <a:r>
                        <a:rPr>
                          <a:latin typeface="Roboto"/>
                          <a:ea typeface="Roboto"/>
                          <a:cs typeface="Roboto"/>
                          <a:sym typeface="Roboto"/>
                        </a:rPr>
                        <a:t>Cell</a:t>
                      </a:r>
                    </a:p>
                  </a:txBody>
                  <a:tcPr marL="45720" marR="45720" marT="45720" marB="45720" anchor="t" anchorCtr="0" horzOverflow="overflow">
                    <a:lnL w="12700">
                      <a:miter lim="400000"/>
                    </a:lnL>
                    <a:lnR w="12700">
                      <a:miter lim="400000"/>
                    </a:lnR>
                    <a:lnT w="76200">
                      <a:solidFill>
                        <a:srgbClr val="848565"/>
                      </a:solidFill>
                    </a:lnT>
                    <a:lnB w="76200">
                      <a:solidFill>
                        <a:srgbClr val="848565"/>
                      </a:solidFill>
                    </a:lnB>
                    <a:noFill/>
                  </a:tcPr>
                </a:tc>
                <a:tc>
                  <a:txBody>
                    <a:bodyPr/>
                    <a:lstStyle/>
                    <a:p>
                      <a:pPr algn="l"/>
                      <a:r>
                        <a:rPr>
                          <a:latin typeface="Roboto"/>
                          <a:ea typeface="Roboto"/>
                          <a:cs typeface="Roboto"/>
                          <a:sym typeface="Roboto"/>
                        </a:rPr>
                        <a:t>Cell</a:t>
                      </a:r>
                    </a:p>
                  </a:txBody>
                  <a:tcPr marL="45720" marR="45720" marT="45720" marB="45720" anchor="t" anchorCtr="0" horzOverflow="overflow">
                    <a:lnL w="12700">
                      <a:miter lim="400000"/>
                    </a:lnL>
                    <a:lnR w="12700">
                      <a:miter lim="400000"/>
                    </a:lnR>
                    <a:lnT w="76200">
                      <a:solidFill>
                        <a:srgbClr val="848565"/>
                      </a:solidFill>
                    </a:lnT>
                    <a:lnB w="76200">
                      <a:solidFill>
                        <a:srgbClr val="848565"/>
                      </a:solidFill>
                    </a:lnB>
                    <a:noFill/>
                  </a:tcPr>
                </a:tc>
              </a:tr>
              <a:tr h="512692">
                <a:tc>
                  <a:txBody>
                    <a:bodyPr/>
                    <a:lstStyle/>
                    <a:p>
                      <a:pPr algn="l"/>
                      <a:r>
                        <a:rPr>
                          <a:latin typeface="Roboto"/>
                          <a:ea typeface="Roboto"/>
                          <a:cs typeface="Roboto"/>
                          <a:sym typeface="Roboto"/>
                        </a:rPr>
                        <a:t>Table row title</a:t>
                      </a:r>
                    </a:p>
                  </a:txBody>
                  <a:tcPr marL="45720" marR="45720" marT="45720" marB="45720" anchor="t" anchorCtr="0" horzOverflow="overflow">
                    <a:lnL w="12700">
                      <a:miter lim="400000"/>
                    </a:lnL>
                    <a:lnR w="12700">
                      <a:miter lim="400000"/>
                    </a:lnR>
                    <a:lnT w="76200">
                      <a:solidFill>
                        <a:srgbClr val="848565"/>
                      </a:solidFill>
                    </a:lnT>
                    <a:lnB w="76200">
                      <a:solidFill>
                        <a:srgbClr val="848565"/>
                      </a:solidFill>
                    </a:lnB>
                    <a:noFill/>
                  </a:tcPr>
                </a:tc>
                <a:tc>
                  <a:txBody>
                    <a:bodyPr/>
                    <a:lstStyle/>
                    <a:p>
                      <a:pPr algn="l"/>
                      <a:r>
                        <a:rPr>
                          <a:latin typeface="Roboto"/>
                          <a:ea typeface="Roboto"/>
                          <a:cs typeface="Roboto"/>
                          <a:sym typeface="Roboto"/>
                        </a:rPr>
                        <a:t>Cell</a:t>
                      </a:r>
                    </a:p>
                  </a:txBody>
                  <a:tcPr marL="45720" marR="45720" marT="45720" marB="45720" anchor="t" anchorCtr="0" horzOverflow="overflow">
                    <a:lnL w="12700">
                      <a:miter lim="400000"/>
                    </a:lnL>
                    <a:lnR w="12700">
                      <a:miter lim="400000"/>
                    </a:lnR>
                    <a:lnT w="76200">
                      <a:solidFill>
                        <a:srgbClr val="848565"/>
                      </a:solidFill>
                    </a:lnT>
                    <a:lnB w="76200">
                      <a:solidFill>
                        <a:srgbClr val="848565"/>
                      </a:solidFill>
                    </a:lnB>
                    <a:noFill/>
                  </a:tcPr>
                </a:tc>
                <a:tc>
                  <a:txBody>
                    <a:bodyPr/>
                    <a:lstStyle/>
                    <a:p>
                      <a:pPr algn="l"/>
                      <a:r>
                        <a:rPr>
                          <a:latin typeface="Roboto"/>
                          <a:ea typeface="Roboto"/>
                          <a:cs typeface="Roboto"/>
                          <a:sym typeface="Roboto"/>
                        </a:rPr>
                        <a:t>Cell</a:t>
                      </a:r>
                    </a:p>
                  </a:txBody>
                  <a:tcPr marL="45720" marR="45720" marT="45720" marB="45720" anchor="t" anchorCtr="0" horzOverflow="overflow">
                    <a:lnL w="12700">
                      <a:miter lim="400000"/>
                    </a:lnL>
                    <a:lnR w="12700">
                      <a:miter lim="400000"/>
                    </a:lnR>
                    <a:lnT w="76200">
                      <a:solidFill>
                        <a:srgbClr val="848565"/>
                      </a:solidFill>
                    </a:lnT>
                    <a:lnB w="76200">
                      <a:solidFill>
                        <a:srgbClr val="848565"/>
                      </a:solidFill>
                    </a:lnB>
                    <a:noFill/>
                  </a:tcPr>
                </a:tc>
                <a:tc>
                  <a:txBody>
                    <a:bodyPr/>
                    <a:lstStyle/>
                    <a:p>
                      <a:pPr algn="l"/>
                      <a:r>
                        <a:rPr>
                          <a:latin typeface="Roboto"/>
                          <a:ea typeface="Roboto"/>
                          <a:cs typeface="Roboto"/>
                          <a:sym typeface="Roboto"/>
                        </a:rPr>
                        <a:t>Cell</a:t>
                      </a:r>
                    </a:p>
                  </a:txBody>
                  <a:tcPr marL="45720" marR="45720" marT="45720" marB="45720" anchor="t" anchorCtr="0" horzOverflow="overflow">
                    <a:lnL w="12700">
                      <a:miter lim="400000"/>
                    </a:lnL>
                    <a:lnR w="12700">
                      <a:miter lim="400000"/>
                    </a:lnR>
                    <a:lnT w="76200">
                      <a:solidFill>
                        <a:srgbClr val="848565"/>
                      </a:solidFill>
                    </a:lnT>
                    <a:lnB w="76200">
                      <a:solidFill>
                        <a:srgbClr val="848565"/>
                      </a:solidFill>
                    </a:lnB>
                    <a:noFill/>
                  </a:tcPr>
                </a:tc>
                <a:tc>
                  <a:txBody>
                    <a:bodyPr/>
                    <a:lstStyle/>
                    <a:p>
                      <a:pPr algn="l"/>
                      <a:r>
                        <a:rPr>
                          <a:latin typeface="Roboto"/>
                          <a:ea typeface="Roboto"/>
                          <a:cs typeface="Roboto"/>
                          <a:sym typeface="Roboto"/>
                        </a:rPr>
                        <a:t>Cell</a:t>
                      </a:r>
                    </a:p>
                  </a:txBody>
                  <a:tcPr marL="45720" marR="45720" marT="45720" marB="45720" anchor="t" anchorCtr="0" horzOverflow="overflow">
                    <a:lnL w="12700">
                      <a:miter lim="400000"/>
                    </a:lnL>
                    <a:lnR w="12700">
                      <a:miter lim="400000"/>
                    </a:lnR>
                    <a:lnT w="76200">
                      <a:solidFill>
                        <a:srgbClr val="848565"/>
                      </a:solidFill>
                    </a:lnT>
                    <a:lnB w="76200">
                      <a:solidFill>
                        <a:srgbClr val="848565"/>
                      </a:solidFill>
                    </a:lnB>
                    <a:noFill/>
                  </a:tcPr>
                </a:tc>
                <a:tc>
                  <a:txBody>
                    <a:bodyPr/>
                    <a:lstStyle/>
                    <a:p>
                      <a:pPr algn="l"/>
                      <a:r>
                        <a:rPr>
                          <a:latin typeface="Roboto"/>
                          <a:ea typeface="Roboto"/>
                          <a:cs typeface="Roboto"/>
                          <a:sym typeface="Roboto"/>
                        </a:rPr>
                        <a:t>Cell</a:t>
                      </a:r>
                    </a:p>
                  </a:txBody>
                  <a:tcPr marL="45720" marR="45720" marT="45720" marB="45720" anchor="t" anchorCtr="0" horzOverflow="overflow">
                    <a:lnL w="12700">
                      <a:miter lim="400000"/>
                    </a:lnL>
                    <a:lnR w="12700">
                      <a:miter lim="400000"/>
                    </a:lnR>
                    <a:lnT w="76200">
                      <a:solidFill>
                        <a:srgbClr val="848565"/>
                      </a:solidFill>
                    </a:lnT>
                    <a:lnB w="76200">
                      <a:solidFill>
                        <a:srgbClr val="848565"/>
                      </a:solidFill>
                    </a:lnB>
                    <a:noFill/>
                  </a:tcPr>
                </a:tc>
              </a:tr>
              <a:tr h="512692">
                <a:tc>
                  <a:txBody>
                    <a:bodyPr/>
                    <a:lstStyle/>
                    <a:p>
                      <a:pPr algn="l"/>
                      <a:r>
                        <a:rPr>
                          <a:latin typeface="Roboto"/>
                          <a:ea typeface="Roboto"/>
                          <a:cs typeface="Roboto"/>
                          <a:sym typeface="Roboto"/>
                        </a:rPr>
                        <a:t>Table row title</a:t>
                      </a:r>
                    </a:p>
                  </a:txBody>
                  <a:tcPr marL="45720" marR="45720" marT="45720" marB="45720" anchor="t" anchorCtr="0" horzOverflow="overflow">
                    <a:lnL w="12700">
                      <a:miter lim="400000"/>
                    </a:lnL>
                    <a:lnR w="12700">
                      <a:miter lim="400000"/>
                    </a:lnR>
                    <a:lnT w="76200">
                      <a:solidFill>
                        <a:srgbClr val="848565"/>
                      </a:solidFill>
                    </a:lnT>
                    <a:lnB w="76200">
                      <a:solidFill>
                        <a:srgbClr val="848565"/>
                      </a:solidFill>
                    </a:lnB>
                    <a:noFill/>
                  </a:tcPr>
                </a:tc>
                <a:tc>
                  <a:txBody>
                    <a:bodyPr/>
                    <a:lstStyle/>
                    <a:p>
                      <a:pPr algn="l"/>
                      <a:r>
                        <a:rPr>
                          <a:latin typeface="Roboto"/>
                          <a:ea typeface="Roboto"/>
                          <a:cs typeface="Roboto"/>
                          <a:sym typeface="Roboto"/>
                        </a:rPr>
                        <a:t>Cell</a:t>
                      </a:r>
                    </a:p>
                  </a:txBody>
                  <a:tcPr marL="45720" marR="45720" marT="45720" marB="45720" anchor="t" anchorCtr="0" horzOverflow="overflow">
                    <a:lnL w="12700">
                      <a:miter lim="400000"/>
                    </a:lnL>
                    <a:lnR w="12700">
                      <a:miter lim="400000"/>
                    </a:lnR>
                    <a:lnT w="76200">
                      <a:solidFill>
                        <a:srgbClr val="848565"/>
                      </a:solidFill>
                    </a:lnT>
                    <a:lnB w="76200">
                      <a:solidFill>
                        <a:srgbClr val="848565"/>
                      </a:solidFill>
                    </a:lnB>
                    <a:noFill/>
                  </a:tcPr>
                </a:tc>
                <a:tc>
                  <a:txBody>
                    <a:bodyPr/>
                    <a:lstStyle/>
                    <a:p>
                      <a:pPr algn="l"/>
                      <a:r>
                        <a:rPr>
                          <a:latin typeface="Roboto"/>
                          <a:ea typeface="Roboto"/>
                          <a:cs typeface="Roboto"/>
                          <a:sym typeface="Roboto"/>
                        </a:rPr>
                        <a:t>Cell</a:t>
                      </a:r>
                    </a:p>
                  </a:txBody>
                  <a:tcPr marL="45720" marR="45720" marT="45720" marB="45720" anchor="t" anchorCtr="0" horzOverflow="overflow">
                    <a:lnL w="12700">
                      <a:miter lim="400000"/>
                    </a:lnL>
                    <a:lnR w="12700">
                      <a:miter lim="400000"/>
                    </a:lnR>
                    <a:lnT w="76200">
                      <a:solidFill>
                        <a:srgbClr val="848565"/>
                      </a:solidFill>
                    </a:lnT>
                    <a:lnB w="76200">
                      <a:solidFill>
                        <a:srgbClr val="848565"/>
                      </a:solidFill>
                    </a:lnB>
                    <a:noFill/>
                  </a:tcPr>
                </a:tc>
                <a:tc>
                  <a:txBody>
                    <a:bodyPr/>
                    <a:lstStyle/>
                    <a:p>
                      <a:pPr algn="l"/>
                      <a:r>
                        <a:rPr>
                          <a:latin typeface="Roboto"/>
                          <a:ea typeface="Roboto"/>
                          <a:cs typeface="Roboto"/>
                          <a:sym typeface="Roboto"/>
                        </a:rPr>
                        <a:t>Cell</a:t>
                      </a:r>
                    </a:p>
                  </a:txBody>
                  <a:tcPr marL="45720" marR="45720" marT="45720" marB="45720" anchor="t" anchorCtr="0" horzOverflow="overflow">
                    <a:lnL w="12700">
                      <a:miter lim="400000"/>
                    </a:lnL>
                    <a:lnR w="12700">
                      <a:miter lim="400000"/>
                    </a:lnR>
                    <a:lnT w="76200">
                      <a:solidFill>
                        <a:srgbClr val="848565"/>
                      </a:solidFill>
                    </a:lnT>
                    <a:lnB w="76200">
                      <a:solidFill>
                        <a:srgbClr val="848565"/>
                      </a:solidFill>
                    </a:lnB>
                    <a:noFill/>
                  </a:tcPr>
                </a:tc>
                <a:tc>
                  <a:txBody>
                    <a:bodyPr/>
                    <a:lstStyle/>
                    <a:p>
                      <a:pPr algn="l"/>
                      <a:r>
                        <a:rPr>
                          <a:latin typeface="Roboto"/>
                          <a:ea typeface="Roboto"/>
                          <a:cs typeface="Roboto"/>
                          <a:sym typeface="Roboto"/>
                        </a:rPr>
                        <a:t>Cell</a:t>
                      </a:r>
                    </a:p>
                  </a:txBody>
                  <a:tcPr marL="45720" marR="45720" marT="45720" marB="45720" anchor="t" anchorCtr="0" horzOverflow="overflow">
                    <a:lnL w="12700">
                      <a:miter lim="400000"/>
                    </a:lnL>
                    <a:lnR w="12700">
                      <a:miter lim="400000"/>
                    </a:lnR>
                    <a:lnT w="76200">
                      <a:solidFill>
                        <a:srgbClr val="848565"/>
                      </a:solidFill>
                    </a:lnT>
                    <a:lnB w="76200">
                      <a:solidFill>
                        <a:srgbClr val="848565"/>
                      </a:solidFill>
                    </a:lnB>
                    <a:noFill/>
                  </a:tcPr>
                </a:tc>
                <a:tc>
                  <a:txBody>
                    <a:bodyPr/>
                    <a:lstStyle/>
                    <a:p>
                      <a:pPr algn="l"/>
                      <a:r>
                        <a:rPr>
                          <a:latin typeface="Roboto"/>
                          <a:ea typeface="Roboto"/>
                          <a:cs typeface="Roboto"/>
                          <a:sym typeface="Roboto"/>
                        </a:rPr>
                        <a:t>Cell</a:t>
                      </a:r>
                    </a:p>
                  </a:txBody>
                  <a:tcPr marL="45720" marR="45720" marT="45720" marB="45720" anchor="t" anchorCtr="0" horzOverflow="overflow">
                    <a:lnL w="12700">
                      <a:miter lim="400000"/>
                    </a:lnL>
                    <a:lnR w="12700">
                      <a:miter lim="400000"/>
                    </a:lnR>
                    <a:lnT w="76200">
                      <a:solidFill>
                        <a:srgbClr val="848565"/>
                      </a:solidFill>
                    </a:lnT>
                    <a:lnB w="76200">
                      <a:solidFill>
                        <a:srgbClr val="848565"/>
                      </a:solidFill>
                    </a:lnB>
                    <a:noFill/>
                  </a:tcPr>
                </a:tc>
              </a:tr>
              <a:tr h="512692">
                <a:tc>
                  <a:txBody>
                    <a:bodyPr/>
                    <a:lstStyle/>
                    <a:p>
                      <a:pPr algn="l">
                        <a:defRPr>
                          <a:latin typeface="Roboto"/>
                          <a:ea typeface="Roboto"/>
                          <a:cs typeface="Roboto"/>
                          <a:sym typeface="Roboto"/>
                        </a:defRPr>
                      </a:pPr>
                    </a:p>
                  </a:txBody>
                  <a:tcPr marL="45720" marR="45720" marT="45720" marB="45720" anchor="t" anchorCtr="0" horzOverflow="overflow">
                    <a:lnL w="12700">
                      <a:miter lim="400000"/>
                    </a:lnL>
                    <a:lnR w="12700">
                      <a:miter lim="400000"/>
                    </a:lnR>
                    <a:lnT w="76200">
                      <a:solidFill>
                        <a:srgbClr val="848565"/>
                      </a:solidFill>
                    </a:lnT>
                    <a:lnB w="76200">
                      <a:solidFill>
                        <a:srgbClr val="E89A98"/>
                      </a:solidFill>
                    </a:lnB>
                    <a:noFill/>
                  </a:tcPr>
                </a:tc>
                <a:tc>
                  <a:txBody>
                    <a:bodyPr/>
                    <a:lstStyle/>
                    <a:p>
                      <a:pPr algn="l">
                        <a:defRPr>
                          <a:latin typeface="Roboto"/>
                          <a:ea typeface="Roboto"/>
                          <a:cs typeface="Roboto"/>
                          <a:sym typeface="Roboto"/>
                        </a:defRPr>
                      </a:pPr>
                    </a:p>
                  </a:txBody>
                  <a:tcPr marL="45720" marR="45720" marT="45720" marB="45720" anchor="t" anchorCtr="0" horzOverflow="overflow">
                    <a:lnL w="12700">
                      <a:miter lim="400000"/>
                    </a:lnL>
                    <a:lnR w="12700">
                      <a:miter lim="400000"/>
                    </a:lnR>
                    <a:lnT w="76200">
                      <a:solidFill>
                        <a:srgbClr val="848565"/>
                      </a:solidFill>
                    </a:lnT>
                    <a:lnB w="76200">
                      <a:solidFill>
                        <a:srgbClr val="E89A98"/>
                      </a:solidFill>
                    </a:lnB>
                    <a:noFill/>
                  </a:tcPr>
                </a:tc>
                <a:tc>
                  <a:txBody>
                    <a:bodyPr/>
                    <a:lstStyle/>
                    <a:p>
                      <a:pPr algn="l">
                        <a:defRPr>
                          <a:latin typeface="Roboto"/>
                          <a:ea typeface="Roboto"/>
                          <a:cs typeface="Roboto"/>
                          <a:sym typeface="Roboto"/>
                        </a:defRPr>
                      </a:pPr>
                    </a:p>
                  </a:txBody>
                  <a:tcPr marL="45720" marR="45720" marT="45720" marB="45720" anchor="t" anchorCtr="0" horzOverflow="overflow">
                    <a:lnL w="12700">
                      <a:miter lim="400000"/>
                    </a:lnL>
                    <a:lnR w="12700">
                      <a:miter lim="400000"/>
                    </a:lnR>
                    <a:lnT w="76200">
                      <a:solidFill>
                        <a:srgbClr val="848565"/>
                      </a:solidFill>
                    </a:lnT>
                    <a:lnB w="76200">
                      <a:solidFill>
                        <a:srgbClr val="E89A98"/>
                      </a:solidFill>
                    </a:lnB>
                    <a:noFill/>
                  </a:tcPr>
                </a:tc>
                <a:tc>
                  <a:txBody>
                    <a:bodyPr/>
                    <a:lstStyle/>
                    <a:p>
                      <a:pPr algn="l">
                        <a:defRPr>
                          <a:latin typeface="Roboto"/>
                          <a:ea typeface="Roboto"/>
                          <a:cs typeface="Roboto"/>
                          <a:sym typeface="Roboto"/>
                        </a:defRPr>
                      </a:pPr>
                    </a:p>
                  </a:txBody>
                  <a:tcPr marL="45720" marR="45720" marT="45720" marB="45720" anchor="t" anchorCtr="0" horzOverflow="overflow">
                    <a:lnL w="12700">
                      <a:miter lim="400000"/>
                    </a:lnL>
                    <a:lnR w="12700">
                      <a:miter lim="400000"/>
                    </a:lnR>
                    <a:lnT w="76200">
                      <a:solidFill>
                        <a:srgbClr val="848565"/>
                      </a:solidFill>
                    </a:lnT>
                    <a:lnB w="76200">
                      <a:solidFill>
                        <a:srgbClr val="E89A98"/>
                      </a:solidFill>
                    </a:lnB>
                    <a:noFill/>
                  </a:tcPr>
                </a:tc>
                <a:tc>
                  <a:txBody>
                    <a:bodyPr/>
                    <a:lstStyle/>
                    <a:p>
                      <a:pPr algn="l">
                        <a:defRPr>
                          <a:latin typeface="Roboto"/>
                          <a:ea typeface="Roboto"/>
                          <a:cs typeface="Roboto"/>
                          <a:sym typeface="Roboto"/>
                        </a:defRPr>
                      </a:pPr>
                    </a:p>
                  </a:txBody>
                  <a:tcPr marL="45720" marR="45720" marT="45720" marB="45720" anchor="t" anchorCtr="0" horzOverflow="overflow">
                    <a:lnL w="12700">
                      <a:miter lim="400000"/>
                    </a:lnL>
                    <a:lnR w="12700">
                      <a:miter lim="400000"/>
                    </a:lnR>
                    <a:lnT w="76200">
                      <a:solidFill>
                        <a:srgbClr val="848565"/>
                      </a:solidFill>
                    </a:lnT>
                    <a:lnB w="76200">
                      <a:solidFill>
                        <a:srgbClr val="E89A98"/>
                      </a:solidFill>
                    </a:lnB>
                    <a:noFill/>
                  </a:tcPr>
                </a:tc>
                <a:tc>
                  <a:txBody>
                    <a:bodyPr/>
                    <a:lstStyle/>
                    <a:p>
                      <a:pPr algn="l">
                        <a:defRPr>
                          <a:latin typeface="Roboto"/>
                          <a:ea typeface="Roboto"/>
                          <a:cs typeface="Roboto"/>
                          <a:sym typeface="Roboto"/>
                        </a:defRPr>
                      </a:pPr>
                    </a:p>
                  </a:txBody>
                  <a:tcPr marL="45720" marR="45720" marT="45720" marB="45720" anchor="t" anchorCtr="0" horzOverflow="overflow">
                    <a:lnL w="12700">
                      <a:miter lim="400000"/>
                    </a:lnL>
                    <a:lnR w="12700">
                      <a:miter lim="400000"/>
                    </a:lnR>
                    <a:lnT w="76200">
                      <a:solidFill>
                        <a:srgbClr val="848565"/>
                      </a:solidFill>
                    </a:lnT>
                    <a:lnB w="76200">
                      <a:solidFill>
                        <a:srgbClr val="E89A98"/>
                      </a:solidFill>
                    </a:lnB>
                    <a:noFill/>
                  </a:tcPr>
                </a:tc>
              </a:tr>
              <a:tr h="512692">
                <a:tc>
                  <a:txBody>
                    <a:bodyPr/>
                    <a:lstStyle/>
                    <a:p>
                      <a:pPr algn="l"/>
                      <a:r>
                        <a:rPr b="1">
                          <a:latin typeface="Roboto"/>
                          <a:ea typeface="Roboto"/>
                          <a:cs typeface="Roboto"/>
                          <a:sym typeface="Roboto"/>
                        </a:rPr>
                        <a:t>Total</a:t>
                      </a:r>
                    </a:p>
                  </a:txBody>
                  <a:tcPr marL="45720" marR="45720" marT="45720" marB="45720" anchor="t" anchorCtr="0" horzOverflow="overflow">
                    <a:lnL w="12700">
                      <a:miter lim="400000"/>
                    </a:lnL>
                    <a:lnR w="12700">
                      <a:miter lim="400000"/>
                    </a:lnR>
                    <a:lnT w="76200">
                      <a:solidFill>
                        <a:srgbClr val="E89A98"/>
                      </a:solidFill>
                    </a:lnT>
                    <a:lnB w="12700">
                      <a:miter lim="400000"/>
                    </a:lnB>
                    <a:noFill/>
                  </a:tcPr>
                </a:tc>
                <a:tc>
                  <a:txBody>
                    <a:bodyPr/>
                    <a:lstStyle/>
                    <a:p>
                      <a:pPr algn="l"/>
                      <a:r>
                        <a:rPr b="1">
                          <a:latin typeface="Roboto"/>
                          <a:ea typeface="Roboto"/>
                          <a:cs typeface="Roboto"/>
                          <a:sym typeface="Roboto"/>
                        </a:rPr>
                        <a:t>Cell</a:t>
                      </a:r>
                    </a:p>
                  </a:txBody>
                  <a:tcPr marL="45720" marR="45720" marT="45720" marB="45720" anchor="t" anchorCtr="0" horzOverflow="overflow">
                    <a:lnL w="12700">
                      <a:miter lim="400000"/>
                    </a:lnL>
                    <a:lnR w="12700">
                      <a:miter lim="400000"/>
                    </a:lnR>
                    <a:lnT w="76200">
                      <a:solidFill>
                        <a:srgbClr val="E89A98"/>
                      </a:solidFill>
                    </a:lnT>
                    <a:lnB w="12700">
                      <a:miter lim="400000"/>
                    </a:lnB>
                    <a:noFill/>
                  </a:tcPr>
                </a:tc>
                <a:tc>
                  <a:txBody>
                    <a:bodyPr/>
                    <a:lstStyle/>
                    <a:p>
                      <a:pPr algn="l"/>
                      <a:r>
                        <a:rPr b="1">
                          <a:latin typeface="Roboto"/>
                          <a:ea typeface="Roboto"/>
                          <a:cs typeface="Roboto"/>
                          <a:sym typeface="Roboto"/>
                        </a:rPr>
                        <a:t>Cell</a:t>
                      </a:r>
                    </a:p>
                  </a:txBody>
                  <a:tcPr marL="45720" marR="45720" marT="45720" marB="45720" anchor="t" anchorCtr="0" horzOverflow="overflow">
                    <a:lnL w="12700">
                      <a:miter lim="400000"/>
                    </a:lnL>
                    <a:lnR w="12700">
                      <a:miter lim="400000"/>
                    </a:lnR>
                    <a:lnT w="76200">
                      <a:solidFill>
                        <a:srgbClr val="E89A98"/>
                      </a:solidFill>
                    </a:lnT>
                    <a:lnB w="12700">
                      <a:miter lim="400000"/>
                    </a:lnB>
                    <a:noFill/>
                  </a:tcPr>
                </a:tc>
                <a:tc>
                  <a:txBody>
                    <a:bodyPr/>
                    <a:lstStyle/>
                    <a:p>
                      <a:pPr algn="l"/>
                      <a:r>
                        <a:rPr b="1">
                          <a:latin typeface="Roboto"/>
                          <a:ea typeface="Roboto"/>
                          <a:cs typeface="Roboto"/>
                          <a:sym typeface="Roboto"/>
                        </a:rPr>
                        <a:t>Cell</a:t>
                      </a:r>
                    </a:p>
                  </a:txBody>
                  <a:tcPr marL="45720" marR="45720" marT="45720" marB="45720" anchor="t" anchorCtr="0" horzOverflow="overflow">
                    <a:lnL w="12700">
                      <a:miter lim="400000"/>
                    </a:lnL>
                    <a:lnR w="12700">
                      <a:miter lim="400000"/>
                    </a:lnR>
                    <a:lnT w="76200">
                      <a:solidFill>
                        <a:srgbClr val="E89A98"/>
                      </a:solidFill>
                    </a:lnT>
                    <a:lnB w="12700">
                      <a:miter lim="400000"/>
                    </a:lnB>
                    <a:noFill/>
                  </a:tcPr>
                </a:tc>
                <a:tc>
                  <a:txBody>
                    <a:bodyPr/>
                    <a:lstStyle/>
                    <a:p>
                      <a:pPr algn="l"/>
                      <a:r>
                        <a:rPr b="1">
                          <a:latin typeface="Roboto"/>
                          <a:ea typeface="Roboto"/>
                          <a:cs typeface="Roboto"/>
                          <a:sym typeface="Roboto"/>
                        </a:rPr>
                        <a:t>Cell</a:t>
                      </a:r>
                    </a:p>
                  </a:txBody>
                  <a:tcPr marL="45720" marR="45720" marT="45720" marB="45720" anchor="t" anchorCtr="0" horzOverflow="overflow">
                    <a:lnL w="12700">
                      <a:miter lim="400000"/>
                    </a:lnL>
                    <a:lnR w="12700">
                      <a:miter lim="400000"/>
                    </a:lnR>
                    <a:lnT w="76200">
                      <a:solidFill>
                        <a:srgbClr val="E89A98"/>
                      </a:solidFill>
                    </a:lnT>
                    <a:lnB w="12700">
                      <a:miter lim="400000"/>
                    </a:lnB>
                    <a:noFill/>
                  </a:tcPr>
                </a:tc>
                <a:tc>
                  <a:txBody>
                    <a:bodyPr/>
                    <a:lstStyle/>
                    <a:p>
                      <a:pPr algn="l"/>
                      <a:r>
                        <a:rPr b="1">
                          <a:latin typeface="Roboto"/>
                          <a:ea typeface="Roboto"/>
                          <a:cs typeface="Roboto"/>
                          <a:sym typeface="Roboto"/>
                        </a:rPr>
                        <a:t>Cell</a:t>
                      </a:r>
                    </a:p>
                  </a:txBody>
                  <a:tcPr marL="45720" marR="45720" marT="45720" marB="45720" anchor="t" anchorCtr="0" horzOverflow="overflow">
                    <a:lnL w="12700">
                      <a:miter lim="400000"/>
                    </a:lnL>
                    <a:lnR w="12700">
                      <a:miter lim="400000"/>
                    </a:lnR>
                    <a:lnT w="76200">
                      <a:solidFill>
                        <a:srgbClr val="E89A98"/>
                      </a:solidFill>
                    </a:lnT>
                    <a:lnB w="12700">
                      <a:miter lim="400000"/>
                    </a:lnB>
                    <a:noFill/>
                  </a:tcPr>
                </a:tc>
              </a:tr>
            </a:tbl>
          </a:graphicData>
        </a:graphic>
      </p:graphicFrame>
      <p:pic>
        <p:nvPicPr>
          <p:cNvPr id="220" name="Picture 9" descr="Picture 9"/>
          <p:cNvPicPr>
            <a:picLocks noChangeAspect="1"/>
          </p:cNvPicPr>
          <p:nvPr/>
        </p:nvPicPr>
        <p:blipFill>
          <a:blip r:embed="rId4">
            <a:extLst/>
          </a:blip>
          <a:stretch>
            <a:fillRect/>
          </a:stretch>
        </p:blipFill>
        <p:spPr>
          <a:xfrm>
            <a:off x="6261841" y="1648536"/>
            <a:ext cx="852538" cy="1187460"/>
          </a:xfrm>
          <a:prstGeom prst="rect">
            <a:avLst/>
          </a:prstGeom>
          <a:ln w="12700">
            <a:miter lim="400000"/>
          </a:ln>
        </p:spPr>
      </p:pic>
      <p:pic>
        <p:nvPicPr>
          <p:cNvPr id="221" name="Picture 10" descr="Picture 10"/>
          <p:cNvPicPr>
            <a:picLocks noChangeAspect="1"/>
          </p:cNvPicPr>
          <p:nvPr/>
        </p:nvPicPr>
        <p:blipFill>
          <a:blip r:embed="rId5">
            <a:extLst/>
          </a:blip>
          <a:stretch>
            <a:fillRect/>
          </a:stretch>
        </p:blipFill>
        <p:spPr>
          <a:xfrm>
            <a:off x="7338955" y="1648536"/>
            <a:ext cx="852538" cy="1187457"/>
          </a:xfrm>
          <a:prstGeom prst="rect">
            <a:avLst/>
          </a:prstGeom>
          <a:ln w="12700">
            <a:miter lim="400000"/>
          </a:ln>
        </p:spPr>
      </p:pic>
      <p:pic>
        <p:nvPicPr>
          <p:cNvPr id="222" name="Picture 11" descr="Picture 11"/>
          <p:cNvPicPr>
            <a:picLocks noChangeAspect="1"/>
          </p:cNvPicPr>
          <p:nvPr/>
        </p:nvPicPr>
        <p:blipFill>
          <a:blip r:embed="rId6">
            <a:extLst/>
          </a:blip>
          <a:stretch>
            <a:fillRect/>
          </a:stretch>
        </p:blipFill>
        <p:spPr>
          <a:xfrm>
            <a:off x="8339356" y="1648536"/>
            <a:ext cx="852538" cy="1187460"/>
          </a:xfrm>
          <a:prstGeom prst="rect">
            <a:avLst/>
          </a:prstGeom>
          <a:ln w="12700">
            <a:miter lim="400000"/>
          </a:ln>
        </p:spPr>
      </p:pic>
      <p:pic>
        <p:nvPicPr>
          <p:cNvPr id="223" name="Picture 12" descr="Picture 12"/>
          <p:cNvPicPr>
            <a:picLocks noChangeAspect="1"/>
          </p:cNvPicPr>
          <p:nvPr/>
        </p:nvPicPr>
        <p:blipFill>
          <a:blip r:embed="rId7">
            <a:extLst/>
          </a:blip>
          <a:stretch>
            <a:fillRect/>
          </a:stretch>
        </p:blipFill>
        <p:spPr>
          <a:xfrm>
            <a:off x="9199557" y="1648536"/>
            <a:ext cx="852538" cy="1187460"/>
          </a:xfrm>
          <a:prstGeom prst="rect">
            <a:avLst/>
          </a:prstGeom>
          <a:ln w="12700">
            <a:miter lim="400000"/>
          </a:ln>
        </p:spPr>
      </p:pic>
      <p:pic>
        <p:nvPicPr>
          <p:cNvPr id="224" name="Picture 13" descr="Picture 13"/>
          <p:cNvPicPr>
            <a:picLocks noChangeAspect="1"/>
          </p:cNvPicPr>
          <p:nvPr/>
        </p:nvPicPr>
        <p:blipFill>
          <a:blip r:embed="rId8">
            <a:extLst/>
          </a:blip>
          <a:stretch>
            <a:fillRect/>
          </a:stretch>
        </p:blipFill>
        <p:spPr>
          <a:xfrm>
            <a:off x="10214729" y="1648536"/>
            <a:ext cx="852538" cy="1187460"/>
          </a:xfrm>
          <a:prstGeom prst="rect">
            <a:avLst/>
          </a:prstGeom>
          <a:ln w="12700">
            <a:miter lim="400000"/>
          </a:ln>
        </p:spPr>
      </p:pic>
      <p:sp>
        <p:nvSpPr>
          <p:cNvPr id="225" name="Title 1"/>
          <p:cNvSpPr txBox="1"/>
          <p:nvPr/>
        </p:nvSpPr>
        <p:spPr>
          <a:xfrm>
            <a:off x="564799" y="813199"/>
            <a:ext cx="4121758" cy="45942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fontScale="100000" lnSpcReduction="0"/>
          </a:bodyPr>
          <a:lstStyle>
            <a:lvl1pPr defTabSz="777240">
              <a:lnSpc>
                <a:spcPct val="81000"/>
              </a:lnSpc>
              <a:defRPr b="1" sz="2300">
                <a:latin typeface="Roboto"/>
                <a:ea typeface="Roboto"/>
                <a:cs typeface="Roboto"/>
                <a:sym typeface="Roboto"/>
              </a:defRPr>
            </a:lvl1pPr>
          </a:lstStyle>
          <a:p>
            <a:pPr/>
            <a:r>
              <a:t>EELISA Table</a:t>
            </a:r>
          </a:p>
        </p:txBody>
      </p:sp>
      <p:sp>
        <p:nvSpPr>
          <p:cNvPr id="226" name="Número de diapositiva"/>
          <p:cNvSpPr txBox="1"/>
          <p:nvPr>
            <p:ph type="sldNum" sz="quarter" idx="2"/>
          </p:nvPr>
        </p:nvSpPr>
        <p:spPr>
          <a:xfrm>
            <a:off x="11338559" y="6339840"/>
            <a:ext cx="335862" cy="333084"/>
          </a:xfrm>
          <a:prstGeom prst="rect">
            <a:avLst/>
          </a:prstGeom>
        </p:spPr>
        <p:txBody>
          <a:bodyPr lIns="45718" tIns="45718" rIns="45718" bIns="45718" anchor="t"/>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En blanco">
    <p:spTree>
      <p:nvGrpSpPr>
        <p:cNvPr id="1" name=""/>
        <p:cNvGrpSpPr/>
        <p:nvPr/>
      </p:nvGrpSpPr>
      <p:grpSpPr>
        <a:xfrm>
          <a:off x="0" y="0"/>
          <a:ext cx="0" cy="0"/>
          <a:chOff x="0" y="0"/>
          <a:chExt cx="0" cy="0"/>
        </a:xfrm>
      </p:grpSpPr>
      <p:pic>
        <p:nvPicPr>
          <p:cNvPr id="233" name="Imagen 7" descr="Imagen 7"/>
          <p:cNvPicPr>
            <a:picLocks noChangeAspect="1"/>
          </p:cNvPicPr>
          <p:nvPr/>
        </p:nvPicPr>
        <p:blipFill>
          <a:blip r:embed="rId2">
            <a:extLst/>
          </a:blip>
          <a:stretch>
            <a:fillRect/>
          </a:stretch>
        </p:blipFill>
        <p:spPr>
          <a:xfrm>
            <a:off x="0" y="5872479"/>
            <a:ext cx="1811703" cy="985523"/>
          </a:xfrm>
          <a:prstGeom prst="rect">
            <a:avLst/>
          </a:prstGeom>
          <a:ln w="12700">
            <a:miter lim="400000"/>
          </a:ln>
        </p:spPr>
      </p:pic>
      <p:pic>
        <p:nvPicPr>
          <p:cNvPr id="234" name="Imagen 8" descr="Imagen 8"/>
          <p:cNvPicPr>
            <a:picLocks noChangeAspect="1"/>
          </p:cNvPicPr>
          <p:nvPr/>
        </p:nvPicPr>
        <p:blipFill>
          <a:blip r:embed="rId3">
            <a:extLst/>
          </a:blip>
          <a:stretch>
            <a:fillRect/>
          </a:stretch>
        </p:blipFill>
        <p:spPr>
          <a:xfrm>
            <a:off x="11353800" y="0"/>
            <a:ext cx="838200" cy="941426"/>
          </a:xfrm>
          <a:prstGeom prst="rect">
            <a:avLst/>
          </a:prstGeom>
          <a:ln w="12700">
            <a:miter lim="400000"/>
          </a:ln>
        </p:spPr>
      </p:pic>
      <p:pic>
        <p:nvPicPr>
          <p:cNvPr id="235" name="Imagen 2" descr="Imagen 2"/>
          <p:cNvPicPr>
            <a:picLocks noChangeAspect="1"/>
          </p:cNvPicPr>
          <p:nvPr/>
        </p:nvPicPr>
        <p:blipFill>
          <a:blip r:embed="rId4">
            <a:extLst/>
          </a:blip>
          <a:stretch>
            <a:fillRect/>
          </a:stretch>
        </p:blipFill>
        <p:spPr>
          <a:xfrm>
            <a:off x="1908548" y="5762028"/>
            <a:ext cx="9186172" cy="1095975"/>
          </a:xfrm>
          <a:prstGeom prst="rect">
            <a:avLst/>
          </a:prstGeom>
          <a:ln w="12700">
            <a:miter lim="400000"/>
          </a:ln>
        </p:spPr>
      </p:pic>
      <p:sp>
        <p:nvSpPr>
          <p:cNvPr id="236" name="Nivel de texto 1…"/>
          <p:cNvSpPr txBox="1"/>
          <p:nvPr>
            <p:ph type="body" sz="half" idx="1"/>
          </p:nvPr>
        </p:nvSpPr>
        <p:spPr>
          <a:xfrm>
            <a:off x="2336800" y="1320800"/>
            <a:ext cx="7640323" cy="3576321"/>
          </a:xfrm>
          <a:prstGeom prst="rect">
            <a:avLst/>
          </a:prstGeom>
        </p:spPr>
        <p:txBody>
          <a:bodyPr lIns="45718" tIns="45718" rIns="45718" bIns="45718"/>
          <a:lstStyle>
            <a:lvl1pPr marL="0" indent="0" algn="ctr">
              <a:buClrTx/>
              <a:buSzTx/>
              <a:buFontTx/>
              <a:buNone/>
              <a:defRPr sz="4800">
                <a:latin typeface="Eelisa"/>
                <a:ea typeface="Eelisa"/>
                <a:cs typeface="Eelisa"/>
                <a:sym typeface="Eelisa"/>
              </a:defRPr>
            </a:lvl1pPr>
            <a:lvl2pPr marL="800100" indent="-342900" algn="ctr">
              <a:buClrTx/>
              <a:buSzPct val="100000"/>
              <a:buFontTx/>
              <a:defRPr sz="4800">
                <a:latin typeface="Eelisa"/>
                <a:ea typeface="Eelisa"/>
                <a:cs typeface="Eelisa"/>
                <a:sym typeface="Eelisa"/>
              </a:defRPr>
            </a:lvl2pPr>
            <a:lvl3pPr marL="1306284" indent="-391884" algn="ctr">
              <a:buClrTx/>
              <a:buSzPct val="100000"/>
              <a:buFontTx/>
              <a:defRPr sz="4800">
                <a:latin typeface="Eelisa"/>
                <a:ea typeface="Eelisa"/>
                <a:cs typeface="Eelisa"/>
                <a:sym typeface="Eelisa"/>
              </a:defRPr>
            </a:lvl3pPr>
            <a:lvl4pPr marL="1828800" indent="-457200" algn="ctr">
              <a:buClrTx/>
              <a:buSzPct val="100000"/>
              <a:buFontTx/>
              <a:defRPr sz="4800">
                <a:latin typeface="Eelisa"/>
                <a:ea typeface="Eelisa"/>
                <a:cs typeface="Eelisa"/>
                <a:sym typeface="Eelisa"/>
              </a:defRPr>
            </a:lvl4pPr>
            <a:lvl5pPr marL="2377438" indent="-548638" algn="ctr">
              <a:buClrTx/>
              <a:buSzPct val="100000"/>
              <a:buFontTx/>
              <a:defRPr sz="4800">
                <a:latin typeface="Eelisa"/>
                <a:ea typeface="Eelisa"/>
                <a:cs typeface="Eelisa"/>
                <a:sym typeface="Eelisa"/>
              </a:defRPr>
            </a:lvl5pPr>
          </a:lstStyle>
          <a:p>
            <a:pPr/>
            <a:r>
              <a:t>Nivel de texto 1</a:t>
            </a:r>
          </a:p>
          <a:p>
            <a:pPr lvl="1"/>
            <a:r>
              <a:t>Nivel de texto 2</a:t>
            </a:r>
          </a:p>
          <a:p>
            <a:pPr lvl="2"/>
            <a:r>
              <a:t>Nivel de texto 3</a:t>
            </a:r>
          </a:p>
          <a:p>
            <a:pPr lvl="3"/>
            <a:r>
              <a:t>Nivel de texto 4</a:t>
            </a:r>
          </a:p>
          <a:p>
            <a:pPr lvl="4"/>
            <a:r>
              <a:t>Nivel de texto 5</a:t>
            </a:r>
          </a:p>
        </p:txBody>
      </p:sp>
      <p:pic>
        <p:nvPicPr>
          <p:cNvPr id="237" name="Imagen 7" descr="Imagen 7"/>
          <p:cNvPicPr>
            <a:picLocks noChangeAspect="1"/>
          </p:cNvPicPr>
          <p:nvPr/>
        </p:nvPicPr>
        <p:blipFill>
          <a:blip r:embed="rId5">
            <a:extLst/>
          </a:blip>
          <a:stretch>
            <a:fillRect/>
          </a:stretch>
        </p:blipFill>
        <p:spPr>
          <a:xfrm>
            <a:off x="317867" y="-701694"/>
            <a:ext cx="3181363" cy="3180080"/>
          </a:xfrm>
          <a:prstGeom prst="rect">
            <a:avLst/>
          </a:prstGeom>
          <a:ln w="12700">
            <a:miter lim="400000"/>
          </a:ln>
        </p:spPr>
      </p:pic>
      <p:pic>
        <p:nvPicPr>
          <p:cNvPr id="238" name="Imagen 9" descr="Imagen 9"/>
          <p:cNvPicPr>
            <a:picLocks noChangeAspect="1"/>
          </p:cNvPicPr>
          <p:nvPr/>
        </p:nvPicPr>
        <p:blipFill>
          <a:blip r:embed="rId6">
            <a:extLst/>
          </a:blip>
          <a:stretch>
            <a:fillRect/>
          </a:stretch>
        </p:blipFill>
        <p:spPr>
          <a:xfrm>
            <a:off x="8340249" y="252690"/>
            <a:ext cx="2754473" cy="2753363"/>
          </a:xfrm>
          <a:prstGeom prst="rect">
            <a:avLst/>
          </a:prstGeom>
          <a:ln w="12700">
            <a:miter lim="400000"/>
          </a:ln>
        </p:spPr>
      </p:pic>
      <p:pic>
        <p:nvPicPr>
          <p:cNvPr id="239" name="Imagen 11" descr="Imagen 11"/>
          <p:cNvPicPr>
            <a:picLocks noChangeAspect="1"/>
          </p:cNvPicPr>
          <p:nvPr/>
        </p:nvPicPr>
        <p:blipFill>
          <a:blip r:embed="rId7">
            <a:extLst/>
          </a:blip>
          <a:stretch>
            <a:fillRect/>
          </a:stretch>
        </p:blipFill>
        <p:spPr>
          <a:xfrm>
            <a:off x="2804161" y="3002932"/>
            <a:ext cx="2754472" cy="2753363"/>
          </a:xfrm>
          <a:prstGeom prst="rect">
            <a:avLst/>
          </a:prstGeom>
          <a:ln w="12700">
            <a:miter lim="400000"/>
          </a:ln>
        </p:spPr>
      </p:pic>
      <p:sp>
        <p:nvSpPr>
          <p:cNvPr id="240" name="Número de diapositiva"/>
          <p:cNvSpPr txBox="1"/>
          <p:nvPr>
            <p:ph type="sldNum" sz="quarter" idx="2"/>
          </p:nvPr>
        </p:nvSpPr>
        <p:spPr>
          <a:xfrm>
            <a:off x="11338559" y="6339840"/>
            <a:ext cx="335862" cy="333084"/>
          </a:xfrm>
          <a:prstGeom prst="rect">
            <a:avLst/>
          </a:prstGeom>
        </p:spPr>
        <p:txBody>
          <a:bodyPr lIns="45718" tIns="45718" rIns="45718" bIns="45718" anchor="t"/>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47" name="Texto del título"/>
          <p:cNvSpPr txBox="1"/>
          <p:nvPr>
            <p:ph type="title"/>
          </p:nvPr>
        </p:nvSpPr>
        <p:spPr>
          <a:prstGeom prst="rect">
            <a:avLst/>
          </a:prstGeom>
        </p:spPr>
        <p:txBody>
          <a:bodyPr/>
          <a:lstStyle/>
          <a:p>
            <a:pPr/>
            <a:r>
              <a:t>Texto del título</a:t>
            </a:r>
          </a:p>
        </p:txBody>
      </p:sp>
      <p:sp>
        <p:nvSpPr>
          <p:cNvPr id="248" name="Nivel de texto 1…"/>
          <p:cNvSpPr txBox="1"/>
          <p:nvPr>
            <p:ph type="body" idx="1"/>
          </p:nvPr>
        </p:nvSpPr>
        <p:spPr>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249"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Solo el título">
    <p:spTree>
      <p:nvGrpSpPr>
        <p:cNvPr id="1" name=""/>
        <p:cNvGrpSpPr/>
        <p:nvPr/>
      </p:nvGrpSpPr>
      <p:grpSpPr>
        <a:xfrm>
          <a:off x="0" y="0"/>
          <a:ext cx="0" cy="0"/>
          <a:chOff x="0" y="0"/>
          <a:chExt cx="0" cy="0"/>
        </a:xfrm>
      </p:grpSpPr>
      <p:pic>
        <p:nvPicPr>
          <p:cNvPr id="25" name="Imagen 7" descr="Imagen 7"/>
          <p:cNvPicPr>
            <a:picLocks noChangeAspect="1"/>
          </p:cNvPicPr>
          <p:nvPr/>
        </p:nvPicPr>
        <p:blipFill>
          <a:blip r:embed="rId2">
            <a:extLst/>
          </a:blip>
          <a:stretch>
            <a:fillRect/>
          </a:stretch>
        </p:blipFill>
        <p:spPr>
          <a:xfrm>
            <a:off x="0" y="5872479"/>
            <a:ext cx="1811703" cy="985523"/>
          </a:xfrm>
          <a:prstGeom prst="rect">
            <a:avLst/>
          </a:prstGeom>
          <a:ln w="12700">
            <a:miter lim="400000"/>
          </a:ln>
        </p:spPr>
      </p:pic>
      <p:pic>
        <p:nvPicPr>
          <p:cNvPr id="26" name="Imagen 8" descr="Imagen 8"/>
          <p:cNvPicPr>
            <a:picLocks noChangeAspect="1"/>
          </p:cNvPicPr>
          <p:nvPr/>
        </p:nvPicPr>
        <p:blipFill>
          <a:blip r:embed="rId3">
            <a:extLst/>
          </a:blip>
          <a:stretch>
            <a:fillRect/>
          </a:stretch>
        </p:blipFill>
        <p:spPr>
          <a:xfrm>
            <a:off x="11353800" y="0"/>
            <a:ext cx="838200" cy="941426"/>
          </a:xfrm>
          <a:prstGeom prst="rect">
            <a:avLst/>
          </a:prstGeom>
          <a:ln w="12700">
            <a:miter lim="400000"/>
          </a:ln>
        </p:spPr>
      </p:pic>
      <p:sp>
        <p:nvSpPr>
          <p:cNvPr id="27" name="Bullet points"/>
          <p:cNvSpPr txBox="1"/>
          <p:nvPr>
            <p:ph type="title" hasCustomPrompt="1"/>
          </p:nvPr>
        </p:nvSpPr>
        <p:spPr>
          <a:xfrm>
            <a:off x="838200" y="365125"/>
            <a:ext cx="10515600" cy="1074417"/>
          </a:xfrm>
          <a:prstGeom prst="rect">
            <a:avLst/>
          </a:prstGeom>
        </p:spPr>
        <p:txBody>
          <a:bodyPr lIns="45718" tIns="45718" rIns="45718" bIns="45718"/>
          <a:lstStyle>
            <a:lvl1pPr algn="ctr"/>
          </a:lstStyle>
          <a:p>
            <a:pPr/>
            <a:r>
              <a:t>Bullet points</a:t>
            </a:r>
          </a:p>
        </p:txBody>
      </p:sp>
      <p:pic>
        <p:nvPicPr>
          <p:cNvPr id="28" name="Google Shape;170;p7" descr="Google Shape;170;p7"/>
          <p:cNvPicPr>
            <a:picLocks noChangeAspect="1"/>
          </p:cNvPicPr>
          <p:nvPr/>
        </p:nvPicPr>
        <p:blipFill>
          <a:blip r:embed="rId4">
            <a:extLst/>
          </a:blip>
          <a:stretch>
            <a:fillRect/>
          </a:stretch>
        </p:blipFill>
        <p:spPr>
          <a:xfrm rot="10800000">
            <a:off x="5327727" y="1785452"/>
            <a:ext cx="352179" cy="704355"/>
          </a:xfrm>
          <a:prstGeom prst="rect">
            <a:avLst/>
          </a:prstGeom>
          <a:ln w="12700">
            <a:miter lim="400000"/>
          </a:ln>
        </p:spPr>
      </p:pic>
      <p:pic>
        <p:nvPicPr>
          <p:cNvPr id="29" name="Google Shape;169;p7" descr="Google Shape;169;p7"/>
          <p:cNvPicPr>
            <a:picLocks noChangeAspect="1"/>
          </p:cNvPicPr>
          <p:nvPr/>
        </p:nvPicPr>
        <p:blipFill>
          <a:blip r:embed="rId4">
            <a:extLst/>
          </a:blip>
          <a:stretch>
            <a:fillRect/>
          </a:stretch>
        </p:blipFill>
        <p:spPr>
          <a:xfrm>
            <a:off x="11001623" y="1812544"/>
            <a:ext cx="352179" cy="704355"/>
          </a:xfrm>
          <a:prstGeom prst="rect">
            <a:avLst/>
          </a:prstGeom>
          <a:ln w="12700">
            <a:miter lim="400000"/>
          </a:ln>
        </p:spPr>
      </p:pic>
      <p:pic>
        <p:nvPicPr>
          <p:cNvPr id="30" name="Google Shape;172;p7" descr="Google Shape;172;p7"/>
          <p:cNvPicPr>
            <a:picLocks noChangeAspect="1"/>
          </p:cNvPicPr>
          <p:nvPr/>
        </p:nvPicPr>
        <p:blipFill>
          <a:blip r:embed="rId5">
            <a:extLst/>
          </a:blip>
          <a:stretch>
            <a:fillRect/>
          </a:stretch>
        </p:blipFill>
        <p:spPr>
          <a:xfrm rot="10800000">
            <a:off x="565867" y="3113708"/>
            <a:ext cx="354239" cy="708476"/>
          </a:xfrm>
          <a:prstGeom prst="rect">
            <a:avLst/>
          </a:prstGeom>
          <a:ln w="12700">
            <a:miter lim="400000"/>
          </a:ln>
        </p:spPr>
      </p:pic>
      <p:pic>
        <p:nvPicPr>
          <p:cNvPr id="31" name="Google Shape;171;p7" descr="Google Shape;171;p7"/>
          <p:cNvPicPr>
            <a:picLocks noChangeAspect="1"/>
          </p:cNvPicPr>
          <p:nvPr/>
        </p:nvPicPr>
        <p:blipFill>
          <a:blip r:embed="rId5">
            <a:extLst/>
          </a:blip>
          <a:stretch>
            <a:fillRect/>
          </a:stretch>
        </p:blipFill>
        <p:spPr>
          <a:xfrm>
            <a:off x="6177905" y="3113708"/>
            <a:ext cx="354240" cy="708476"/>
          </a:xfrm>
          <a:prstGeom prst="rect">
            <a:avLst/>
          </a:prstGeom>
          <a:ln w="12700">
            <a:miter lim="400000"/>
          </a:ln>
        </p:spPr>
      </p:pic>
      <p:pic>
        <p:nvPicPr>
          <p:cNvPr id="32" name="Google Shape;173;p7" descr="Google Shape;173;p7"/>
          <p:cNvPicPr>
            <a:picLocks noChangeAspect="1"/>
          </p:cNvPicPr>
          <p:nvPr/>
        </p:nvPicPr>
        <p:blipFill>
          <a:blip r:embed="rId6">
            <a:extLst/>
          </a:blip>
          <a:stretch>
            <a:fillRect/>
          </a:stretch>
        </p:blipFill>
        <p:spPr>
          <a:xfrm>
            <a:off x="10134775" y="4202908"/>
            <a:ext cx="352180" cy="704357"/>
          </a:xfrm>
          <a:prstGeom prst="rect">
            <a:avLst/>
          </a:prstGeom>
          <a:ln w="12700">
            <a:miter lim="400000"/>
          </a:ln>
        </p:spPr>
      </p:pic>
      <p:pic>
        <p:nvPicPr>
          <p:cNvPr id="33" name="Google Shape;174;p7" descr="Google Shape;174;p7"/>
          <p:cNvPicPr>
            <a:picLocks noChangeAspect="1"/>
          </p:cNvPicPr>
          <p:nvPr/>
        </p:nvPicPr>
        <p:blipFill>
          <a:blip r:embed="rId6">
            <a:extLst/>
          </a:blip>
          <a:stretch>
            <a:fillRect/>
          </a:stretch>
        </p:blipFill>
        <p:spPr>
          <a:xfrm rot="10800000">
            <a:off x="4615817" y="4202908"/>
            <a:ext cx="352180" cy="704357"/>
          </a:xfrm>
          <a:prstGeom prst="rect">
            <a:avLst/>
          </a:prstGeom>
          <a:ln w="12700">
            <a:miter lim="400000"/>
          </a:ln>
        </p:spPr>
      </p:pic>
      <p:pic>
        <p:nvPicPr>
          <p:cNvPr id="34" name="Google Shape;175;p7" descr="Google Shape;175;p7"/>
          <p:cNvPicPr>
            <a:picLocks noChangeAspect="1"/>
          </p:cNvPicPr>
          <p:nvPr/>
        </p:nvPicPr>
        <p:blipFill>
          <a:blip r:embed="rId7">
            <a:extLst/>
          </a:blip>
          <a:stretch>
            <a:fillRect/>
          </a:stretch>
        </p:blipFill>
        <p:spPr>
          <a:xfrm>
            <a:off x="7931415" y="5260030"/>
            <a:ext cx="352179" cy="704355"/>
          </a:xfrm>
          <a:prstGeom prst="rect">
            <a:avLst/>
          </a:prstGeom>
          <a:ln w="12700">
            <a:miter lim="400000"/>
          </a:ln>
        </p:spPr>
      </p:pic>
      <p:pic>
        <p:nvPicPr>
          <p:cNvPr id="35" name="Google Shape;176;p7" descr="Google Shape;176;p7"/>
          <p:cNvPicPr>
            <a:picLocks noChangeAspect="1"/>
          </p:cNvPicPr>
          <p:nvPr/>
        </p:nvPicPr>
        <p:blipFill>
          <a:blip r:embed="rId7">
            <a:extLst/>
          </a:blip>
          <a:stretch>
            <a:fillRect/>
          </a:stretch>
        </p:blipFill>
        <p:spPr>
          <a:xfrm rot="10800000">
            <a:off x="2371862" y="5260030"/>
            <a:ext cx="352179" cy="704355"/>
          </a:xfrm>
          <a:prstGeom prst="rect">
            <a:avLst/>
          </a:prstGeom>
          <a:ln w="12700">
            <a:miter lim="400000"/>
          </a:ln>
        </p:spPr>
      </p:pic>
      <p:sp>
        <p:nvSpPr>
          <p:cNvPr id="36" name="Nivel de texto 1…"/>
          <p:cNvSpPr txBox="1"/>
          <p:nvPr>
            <p:ph type="body" sz="quarter" idx="1" hasCustomPrompt="1"/>
          </p:nvPr>
        </p:nvSpPr>
        <p:spPr>
          <a:xfrm>
            <a:off x="5873105" y="1784973"/>
            <a:ext cx="4918078" cy="704853"/>
          </a:xfrm>
          <a:prstGeom prst="rect">
            <a:avLst/>
          </a:prstGeom>
        </p:spPr>
        <p:txBody>
          <a:bodyPr lIns="45718" tIns="45718" rIns="45718" bIns="45718"/>
          <a:lstStyle>
            <a:lvl1pPr marL="228600" indent="-228600">
              <a:buClrTx/>
              <a:buSzPct val="100000"/>
            </a:lvl1pPr>
            <a:lvl2pPr marL="0" indent="0">
              <a:buClrTx/>
              <a:buSzTx/>
              <a:buNone/>
            </a:lvl2pPr>
            <a:lvl3pPr marL="1208314" indent="-293914">
              <a:buClrTx/>
              <a:buSzPct val="100000"/>
            </a:lvl3pPr>
            <a:lvl4pPr marL="1714500" indent="-342900">
              <a:buClrTx/>
              <a:buSzPct val="100000"/>
            </a:lvl4pPr>
            <a:lvl5pPr marL="2240277" indent="-411477">
              <a:buClrTx/>
              <a:buSzPct val="100000"/>
            </a:lvl5pPr>
          </a:lstStyle>
          <a:p>
            <a:pPr/>
            <a:r>
              <a:t>Texto</a:t>
            </a:r>
          </a:p>
          <a:p>
            <a:pPr lvl="1"/>
            <a:r>
              <a:t/>
            </a:r>
          </a:p>
          <a:p>
            <a:pPr lvl="2"/>
            <a:r>
              <a:t/>
            </a:r>
          </a:p>
          <a:p>
            <a:pPr lvl="3"/>
            <a:r>
              <a:t/>
            </a:r>
          </a:p>
          <a:p>
            <a:pPr lvl="4"/>
            <a:r>
              <a:t/>
            </a:r>
          </a:p>
        </p:txBody>
      </p:sp>
      <p:sp>
        <p:nvSpPr>
          <p:cNvPr id="37" name="Marcador de texto 12"/>
          <p:cNvSpPr/>
          <p:nvPr>
            <p:ph type="body" sz="quarter" idx="21" hasCustomPrompt="1"/>
          </p:nvPr>
        </p:nvSpPr>
        <p:spPr>
          <a:xfrm>
            <a:off x="2868689" y="5260030"/>
            <a:ext cx="4918079" cy="704853"/>
          </a:xfrm>
          <a:prstGeom prst="rect">
            <a:avLst/>
          </a:prstGeom>
        </p:spPr>
        <p:txBody>
          <a:bodyPr lIns="45718" tIns="45718" rIns="45718" bIns="45718"/>
          <a:lstStyle/>
          <a:p>
            <a:pPr lvl="1" marL="0" indent="457200" algn="ctr">
              <a:spcBef>
                <a:spcPts val="500"/>
              </a:spcBef>
              <a:buClrTx/>
              <a:buSzTx/>
              <a:buFontTx/>
              <a:buNone/>
              <a:defRPr sz="3200"/>
            </a:pPr>
            <a:r>
              <a:t>Texto</a:t>
            </a:r>
          </a:p>
        </p:txBody>
      </p:sp>
      <p:sp>
        <p:nvSpPr>
          <p:cNvPr id="38" name="Marcador de texto 12"/>
          <p:cNvSpPr/>
          <p:nvPr>
            <p:ph type="body" sz="quarter" idx="22" hasCustomPrompt="1"/>
          </p:nvPr>
        </p:nvSpPr>
        <p:spPr>
          <a:xfrm>
            <a:off x="5092348" y="4204487"/>
            <a:ext cx="4918078" cy="704853"/>
          </a:xfrm>
          <a:prstGeom prst="rect">
            <a:avLst/>
          </a:prstGeom>
        </p:spPr>
        <p:txBody>
          <a:bodyPr lIns="45718" tIns="45718" rIns="45718" bIns="45718"/>
          <a:lstStyle/>
          <a:p>
            <a:pPr lvl="1" marL="0" indent="457200" algn="ctr">
              <a:spcBef>
                <a:spcPts val="500"/>
              </a:spcBef>
              <a:buClrTx/>
              <a:buSzTx/>
              <a:buFontTx/>
              <a:buNone/>
              <a:defRPr sz="3200"/>
            </a:pPr>
            <a:r>
              <a:t>Texto</a:t>
            </a:r>
          </a:p>
        </p:txBody>
      </p:sp>
      <p:sp>
        <p:nvSpPr>
          <p:cNvPr id="39" name="Marcador de texto 12"/>
          <p:cNvSpPr/>
          <p:nvPr>
            <p:ph type="body" sz="quarter" idx="23" hasCustomPrompt="1"/>
          </p:nvPr>
        </p:nvSpPr>
        <p:spPr>
          <a:xfrm>
            <a:off x="1089965" y="3150523"/>
            <a:ext cx="4918080" cy="704853"/>
          </a:xfrm>
          <a:prstGeom prst="rect">
            <a:avLst/>
          </a:prstGeom>
        </p:spPr>
        <p:txBody>
          <a:bodyPr lIns="45718" tIns="45718" rIns="45718" bIns="45718"/>
          <a:lstStyle/>
          <a:p>
            <a:pPr lvl="1" marL="0" indent="457200" algn="ctr">
              <a:spcBef>
                <a:spcPts val="500"/>
              </a:spcBef>
              <a:buClrTx/>
              <a:buSzTx/>
              <a:buFontTx/>
              <a:buNone/>
              <a:defRPr sz="3200"/>
            </a:pPr>
            <a:r>
              <a:t>Texto</a:t>
            </a:r>
          </a:p>
        </p:txBody>
      </p:sp>
      <p:sp>
        <p:nvSpPr>
          <p:cNvPr id="40" name="Número de diapositiva"/>
          <p:cNvSpPr txBox="1"/>
          <p:nvPr>
            <p:ph type="sldNum" sz="quarter" idx="2"/>
          </p:nvPr>
        </p:nvSpPr>
        <p:spPr>
          <a:xfrm>
            <a:off x="11130280" y="6310312"/>
            <a:ext cx="335862" cy="333084"/>
          </a:xfrm>
          <a:prstGeom prst="rect">
            <a:avLst/>
          </a:prstGeom>
        </p:spPr>
        <p:txBody>
          <a:bodyPr lIns="45718" tIns="45718" rIns="45718" bIns="45718" anchor="t"/>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En blanco">
    <p:spTree>
      <p:nvGrpSpPr>
        <p:cNvPr id="1" name=""/>
        <p:cNvGrpSpPr/>
        <p:nvPr/>
      </p:nvGrpSpPr>
      <p:grpSpPr>
        <a:xfrm>
          <a:off x="0" y="0"/>
          <a:ext cx="0" cy="0"/>
          <a:chOff x="0" y="0"/>
          <a:chExt cx="0" cy="0"/>
        </a:xfrm>
      </p:grpSpPr>
      <p:pic>
        <p:nvPicPr>
          <p:cNvPr id="47" name="Picture 4" descr="Picture 4"/>
          <p:cNvPicPr>
            <a:picLocks noChangeAspect="1"/>
          </p:cNvPicPr>
          <p:nvPr/>
        </p:nvPicPr>
        <p:blipFill>
          <a:blip r:embed="rId2">
            <a:extLst/>
          </a:blip>
          <a:stretch>
            <a:fillRect/>
          </a:stretch>
        </p:blipFill>
        <p:spPr>
          <a:xfrm>
            <a:off x="7446374" y="1907787"/>
            <a:ext cx="715110" cy="357557"/>
          </a:xfrm>
          <a:prstGeom prst="rect">
            <a:avLst/>
          </a:prstGeom>
          <a:ln w="12700">
            <a:miter lim="400000"/>
          </a:ln>
        </p:spPr>
      </p:pic>
      <p:pic>
        <p:nvPicPr>
          <p:cNvPr id="48" name="Picture 9" descr="Picture 9"/>
          <p:cNvPicPr>
            <a:picLocks noChangeAspect="1"/>
          </p:cNvPicPr>
          <p:nvPr/>
        </p:nvPicPr>
        <p:blipFill>
          <a:blip r:embed="rId2">
            <a:extLst/>
          </a:blip>
          <a:stretch>
            <a:fillRect/>
          </a:stretch>
        </p:blipFill>
        <p:spPr>
          <a:xfrm rot="10800000">
            <a:off x="10977040" y="5773851"/>
            <a:ext cx="753518" cy="376762"/>
          </a:xfrm>
          <a:prstGeom prst="rect">
            <a:avLst/>
          </a:prstGeom>
          <a:ln w="12700">
            <a:miter lim="400000"/>
          </a:ln>
        </p:spPr>
      </p:pic>
      <p:sp>
        <p:nvSpPr>
          <p:cNvPr id="49" name="Texto del título"/>
          <p:cNvSpPr txBox="1"/>
          <p:nvPr>
            <p:ph type="title"/>
          </p:nvPr>
        </p:nvSpPr>
        <p:spPr>
          <a:xfrm>
            <a:off x="7641370" y="392995"/>
            <a:ext cx="3549869" cy="1325564"/>
          </a:xfrm>
          <a:prstGeom prst="rect">
            <a:avLst/>
          </a:prstGeom>
        </p:spPr>
        <p:txBody>
          <a:bodyPr lIns="45718" tIns="45718" rIns="45718" bIns="45718"/>
          <a:lstStyle>
            <a:lvl1pPr algn="ctr">
              <a:defRPr sz="4000"/>
            </a:lvl1pPr>
          </a:lstStyle>
          <a:p>
            <a:pPr/>
            <a:r>
              <a:t>Texto del título</a:t>
            </a:r>
          </a:p>
        </p:txBody>
      </p:sp>
      <p:sp>
        <p:nvSpPr>
          <p:cNvPr id="50" name="Nivel de texto 1…"/>
          <p:cNvSpPr txBox="1"/>
          <p:nvPr>
            <p:ph type="body" sz="quarter" idx="1" hasCustomPrompt="1"/>
          </p:nvPr>
        </p:nvSpPr>
        <p:spPr>
          <a:xfrm>
            <a:off x="7640638" y="2265363"/>
            <a:ext cx="4089403" cy="3319463"/>
          </a:xfrm>
          <a:prstGeom prst="rect">
            <a:avLst/>
          </a:prstGeom>
        </p:spPr>
        <p:txBody>
          <a:bodyPr lIns="45718" tIns="45718" rIns="45718" bIns="45718"/>
          <a:lstStyle>
            <a:lvl1pPr marL="0" indent="0" algn="just">
              <a:buClrTx/>
              <a:buSzTx/>
              <a:buFontTx/>
              <a:buNone/>
            </a:lvl1pPr>
            <a:lvl2pPr marL="714375" indent="-257175" algn="just">
              <a:buClrTx/>
              <a:buSzPct val="100000"/>
              <a:buFontTx/>
            </a:lvl2pPr>
            <a:lvl3pPr marL="1208314" indent="-293914" algn="just">
              <a:buClrTx/>
              <a:buSzPct val="100000"/>
              <a:buFontTx/>
            </a:lvl3pPr>
            <a:lvl4pPr marL="1714500" indent="-342900" algn="just">
              <a:buClrTx/>
              <a:buSzPct val="100000"/>
              <a:buFontTx/>
            </a:lvl4pPr>
            <a:lvl5pPr marL="2240277" indent="-411477" algn="just">
              <a:buClrTx/>
              <a:buSzPct val="100000"/>
              <a:buFontTx/>
            </a:lvl5pPr>
          </a:lstStyle>
          <a:p>
            <a:pPr/>
            <a:r>
              <a:t>Text</a:t>
            </a:r>
          </a:p>
          <a:p>
            <a:pPr lvl="1"/>
            <a:r>
              <a:t/>
            </a:r>
          </a:p>
          <a:p>
            <a:pPr lvl="2"/>
            <a:r>
              <a:t/>
            </a:r>
          </a:p>
          <a:p>
            <a:pPr lvl="3"/>
            <a:r>
              <a:t/>
            </a:r>
          </a:p>
          <a:p>
            <a:pPr lvl="4"/>
            <a:r>
              <a:t/>
            </a:r>
          </a:p>
        </p:txBody>
      </p:sp>
      <p:sp>
        <p:nvSpPr>
          <p:cNvPr id="51" name="Número de diapositiva"/>
          <p:cNvSpPr txBox="1"/>
          <p:nvPr>
            <p:ph type="sldNum" sz="quarter" idx="2"/>
          </p:nvPr>
        </p:nvSpPr>
        <p:spPr>
          <a:xfrm>
            <a:off x="11338559" y="6339840"/>
            <a:ext cx="335862" cy="333084"/>
          </a:xfrm>
          <a:prstGeom prst="rect">
            <a:avLst/>
          </a:prstGeom>
        </p:spPr>
        <p:txBody>
          <a:bodyPr lIns="45718" tIns="45718" rIns="45718" bIns="45718" anchor="t"/>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Solo el título">
    <p:spTree>
      <p:nvGrpSpPr>
        <p:cNvPr id="1" name=""/>
        <p:cNvGrpSpPr/>
        <p:nvPr/>
      </p:nvGrpSpPr>
      <p:grpSpPr>
        <a:xfrm>
          <a:off x="0" y="0"/>
          <a:ext cx="0" cy="0"/>
          <a:chOff x="0" y="0"/>
          <a:chExt cx="0" cy="0"/>
        </a:xfrm>
      </p:grpSpPr>
      <p:pic>
        <p:nvPicPr>
          <p:cNvPr id="58" name="Imagen 7" descr="Imagen 7"/>
          <p:cNvPicPr>
            <a:picLocks noChangeAspect="1"/>
          </p:cNvPicPr>
          <p:nvPr/>
        </p:nvPicPr>
        <p:blipFill>
          <a:blip r:embed="rId2">
            <a:extLst/>
          </a:blip>
          <a:stretch>
            <a:fillRect/>
          </a:stretch>
        </p:blipFill>
        <p:spPr>
          <a:xfrm>
            <a:off x="0" y="5872479"/>
            <a:ext cx="1811703" cy="985523"/>
          </a:xfrm>
          <a:prstGeom prst="rect">
            <a:avLst/>
          </a:prstGeom>
          <a:ln w="12700">
            <a:miter lim="400000"/>
          </a:ln>
        </p:spPr>
      </p:pic>
      <p:pic>
        <p:nvPicPr>
          <p:cNvPr id="59" name="Imagen 8" descr="Imagen 8"/>
          <p:cNvPicPr>
            <a:picLocks noChangeAspect="1"/>
          </p:cNvPicPr>
          <p:nvPr/>
        </p:nvPicPr>
        <p:blipFill>
          <a:blip r:embed="rId3">
            <a:extLst/>
          </a:blip>
          <a:stretch>
            <a:fillRect/>
          </a:stretch>
        </p:blipFill>
        <p:spPr>
          <a:xfrm>
            <a:off x="11353800" y="0"/>
            <a:ext cx="838200" cy="941426"/>
          </a:xfrm>
          <a:prstGeom prst="rect">
            <a:avLst/>
          </a:prstGeom>
          <a:ln w="12700">
            <a:miter lim="400000"/>
          </a:ln>
        </p:spPr>
      </p:pic>
      <p:sp>
        <p:nvSpPr>
          <p:cNvPr id="60" name="Texto del título"/>
          <p:cNvSpPr txBox="1"/>
          <p:nvPr>
            <p:ph type="title"/>
          </p:nvPr>
        </p:nvSpPr>
        <p:spPr>
          <a:prstGeom prst="rect">
            <a:avLst/>
          </a:prstGeom>
        </p:spPr>
        <p:txBody>
          <a:bodyPr lIns="45718" tIns="45718" rIns="45718" bIns="45718"/>
          <a:lstStyle>
            <a:lvl1pPr algn="ctr"/>
          </a:lstStyle>
          <a:p>
            <a:pPr/>
            <a:r>
              <a:t>Texto del título</a:t>
            </a:r>
          </a:p>
        </p:txBody>
      </p:sp>
      <p:sp>
        <p:nvSpPr>
          <p:cNvPr id="61" name="Número de diapositiva"/>
          <p:cNvSpPr txBox="1"/>
          <p:nvPr>
            <p:ph type="sldNum" sz="quarter" idx="2"/>
          </p:nvPr>
        </p:nvSpPr>
        <p:spPr>
          <a:xfrm>
            <a:off x="11130280" y="6310312"/>
            <a:ext cx="335862" cy="333084"/>
          </a:xfrm>
          <a:prstGeom prst="rect">
            <a:avLst/>
          </a:prstGeom>
        </p:spPr>
        <p:txBody>
          <a:bodyPr lIns="45718" tIns="45718" rIns="45718" bIns="45718" anchor="t"/>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4_En blanco">
    <p:spTree>
      <p:nvGrpSpPr>
        <p:cNvPr id="1" name=""/>
        <p:cNvGrpSpPr/>
        <p:nvPr/>
      </p:nvGrpSpPr>
      <p:grpSpPr>
        <a:xfrm>
          <a:off x="0" y="0"/>
          <a:ext cx="0" cy="0"/>
          <a:chOff x="0" y="0"/>
          <a:chExt cx="0" cy="0"/>
        </a:xfrm>
      </p:grpSpPr>
      <p:pic>
        <p:nvPicPr>
          <p:cNvPr id="68" name="Imagen 7" descr="Imagen 7"/>
          <p:cNvPicPr>
            <a:picLocks noChangeAspect="1"/>
          </p:cNvPicPr>
          <p:nvPr/>
        </p:nvPicPr>
        <p:blipFill>
          <a:blip r:embed="rId2">
            <a:extLst/>
          </a:blip>
          <a:stretch>
            <a:fillRect/>
          </a:stretch>
        </p:blipFill>
        <p:spPr>
          <a:xfrm>
            <a:off x="0" y="5872479"/>
            <a:ext cx="1811703" cy="985523"/>
          </a:xfrm>
          <a:prstGeom prst="rect">
            <a:avLst/>
          </a:prstGeom>
          <a:ln w="12700">
            <a:miter lim="400000"/>
          </a:ln>
        </p:spPr>
      </p:pic>
      <p:pic>
        <p:nvPicPr>
          <p:cNvPr id="69" name="Imagen 8" descr="Imagen 8"/>
          <p:cNvPicPr>
            <a:picLocks noChangeAspect="1"/>
          </p:cNvPicPr>
          <p:nvPr/>
        </p:nvPicPr>
        <p:blipFill>
          <a:blip r:embed="rId3">
            <a:extLst/>
          </a:blip>
          <a:stretch>
            <a:fillRect/>
          </a:stretch>
        </p:blipFill>
        <p:spPr>
          <a:xfrm>
            <a:off x="11353800" y="0"/>
            <a:ext cx="838200" cy="941426"/>
          </a:xfrm>
          <a:prstGeom prst="rect">
            <a:avLst/>
          </a:prstGeom>
          <a:ln w="12700">
            <a:miter lim="400000"/>
          </a:ln>
        </p:spPr>
      </p:pic>
      <p:pic>
        <p:nvPicPr>
          <p:cNvPr id="70" name="Picture 14" descr="Picture 14"/>
          <p:cNvPicPr>
            <a:picLocks noChangeAspect="1"/>
          </p:cNvPicPr>
          <p:nvPr/>
        </p:nvPicPr>
        <p:blipFill>
          <a:blip r:embed="rId4">
            <a:extLst/>
          </a:blip>
          <a:srcRect l="14779" t="0" r="15727" b="0"/>
          <a:stretch>
            <a:fillRect/>
          </a:stretch>
        </p:blipFill>
        <p:spPr>
          <a:xfrm>
            <a:off x="6095998" y="0"/>
            <a:ext cx="6920843" cy="6858000"/>
          </a:xfrm>
          <a:prstGeom prst="rect">
            <a:avLst/>
          </a:prstGeom>
          <a:ln w="12700">
            <a:miter lim="400000"/>
          </a:ln>
        </p:spPr>
      </p:pic>
      <p:pic>
        <p:nvPicPr>
          <p:cNvPr id="71" name="Picture 4" descr="Picture 4"/>
          <p:cNvPicPr>
            <a:picLocks noChangeAspect="1"/>
          </p:cNvPicPr>
          <p:nvPr/>
        </p:nvPicPr>
        <p:blipFill>
          <a:blip r:embed="rId5">
            <a:extLst/>
          </a:blip>
          <a:stretch>
            <a:fillRect/>
          </a:stretch>
        </p:blipFill>
        <p:spPr>
          <a:xfrm>
            <a:off x="517256" y="2097015"/>
            <a:ext cx="715110" cy="357557"/>
          </a:xfrm>
          <a:prstGeom prst="rect">
            <a:avLst/>
          </a:prstGeom>
          <a:ln w="12700">
            <a:miter lim="400000"/>
          </a:ln>
        </p:spPr>
      </p:pic>
      <p:pic>
        <p:nvPicPr>
          <p:cNvPr id="72" name="Picture 9" descr="Picture 9"/>
          <p:cNvPicPr>
            <a:picLocks noChangeAspect="1"/>
          </p:cNvPicPr>
          <p:nvPr/>
        </p:nvPicPr>
        <p:blipFill>
          <a:blip r:embed="rId5">
            <a:extLst/>
          </a:blip>
          <a:stretch>
            <a:fillRect/>
          </a:stretch>
        </p:blipFill>
        <p:spPr>
          <a:xfrm rot="10800000">
            <a:off x="4047921" y="5963082"/>
            <a:ext cx="753518" cy="376761"/>
          </a:xfrm>
          <a:prstGeom prst="rect">
            <a:avLst/>
          </a:prstGeom>
          <a:ln w="12700">
            <a:miter lim="400000"/>
          </a:ln>
        </p:spPr>
      </p:pic>
      <p:sp>
        <p:nvSpPr>
          <p:cNvPr id="73" name="Texto del título"/>
          <p:cNvSpPr txBox="1"/>
          <p:nvPr>
            <p:ph type="title"/>
          </p:nvPr>
        </p:nvSpPr>
        <p:spPr>
          <a:xfrm>
            <a:off x="712249" y="582225"/>
            <a:ext cx="3549871" cy="1325564"/>
          </a:xfrm>
          <a:prstGeom prst="rect">
            <a:avLst/>
          </a:prstGeom>
        </p:spPr>
        <p:txBody>
          <a:bodyPr lIns="45718" tIns="45718" rIns="45718" bIns="45718"/>
          <a:lstStyle>
            <a:lvl1pPr algn="ctr">
              <a:defRPr sz="4000"/>
            </a:lvl1pPr>
          </a:lstStyle>
          <a:p>
            <a:pPr/>
            <a:r>
              <a:t>Texto del título</a:t>
            </a:r>
          </a:p>
        </p:txBody>
      </p:sp>
      <p:sp>
        <p:nvSpPr>
          <p:cNvPr id="74" name="Nivel de texto 1…"/>
          <p:cNvSpPr txBox="1"/>
          <p:nvPr>
            <p:ph type="body" sz="quarter" idx="1" hasCustomPrompt="1"/>
          </p:nvPr>
        </p:nvSpPr>
        <p:spPr>
          <a:xfrm>
            <a:off x="711518" y="2454592"/>
            <a:ext cx="4089402" cy="3319463"/>
          </a:xfrm>
          <a:prstGeom prst="rect">
            <a:avLst/>
          </a:prstGeom>
        </p:spPr>
        <p:txBody>
          <a:bodyPr lIns="45718" tIns="45718" rIns="45718" bIns="45718"/>
          <a:lstStyle>
            <a:lvl1pPr marL="0" indent="0" algn="just">
              <a:buClrTx/>
              <a:buSzTx/>
              <a:buFontTx/>
              <a:buNone/>
            </a:lvl1pPr>
            <a:lvl2pPr marL="714375" indent="-257175" algn="just">
              <a:buClrTx/>
              <a:buSzPct val="100000"/>
              <a:buFontTx/>
            </a:lvl2pPr>
            <a:lvl3pPr marL="1208314" indent="-293914" algn="just">
              <a:buClrTx/>
              <a:buSzPct val="100000"/>
              <a:buFontTx/>
            </a:lvl3pPr>
            <a:lvl4pPr marL="1714500" indent="-342900" algn="just">
              <a:buClrTx/>
              <a:buSzPct val="100000"/>
              <a:buFontTx/>
            </a:lvl4pPr>
            <a:lvl5pPr marL="2240277" indent="-411477" algn="just">
              <a:buClrTx/>
              <a:buSzPct val="100000"/>
              <a:buFontTx/>
            </a:lvl5pPr>
          </a:lstStyle>
          <a:p>
            <a:pPr/>
            <a:r>
              <a:t>Text</a:t>
            </a:r>
          </a:p>
          <a:p>
            <a:pPr lvl="1"/>
            <a:r>
              <a:t/>
            </a:r>
          </a:p>
          <a:p>
            <a:pPr lvl="2"/>
            <a:r>
              <a:t/>
            </a:r>
          </a:p>
          <a:p>
            <a:pPr lvl="3"/>
            <a:r>
              <a:t/>
            </a:r>
          </a:p>
          <a:p>
            <a:pPr lvl="4"/>
            <a:r>
              <a:t/>
            </a:r>
          </a:p>
        </p:txBody>
      </p:sp>
      <p:sp>
        <p:nvSpPr>
          <p:cNvPr id="75" name="Número de diapositiva"/>
          <p:cNvSpPr txBox="1"/>
          <p:nvPr>
            <p:ph type="sldNum" sz="quarter" idx="2"/>
          </p:nvPr>
        </p:nvSpPr>
        <p:spPr>
          <a:xfrm>
            <a:off x="11338559" y="6339840"/>
            <a:ext cx="335862" cy="333084"/>
          </a:xfrm>
          <a:prstGeom prst="rect">
            <a:avLst/>
          </a:prstGeom>
        </p:spPr>
        <p:txBody>
          <a:bodyPr lIns="45718" tIns="45718" rIns="45718" bIns="45718" anchor="t"/>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En blanco">
    <p:spTree>
      <p:nvGrpSpPr>
        <p:cNvPr id="1" name=""/>
        <p:cNvGrpSpPr/>
        <p:nvPr/>
      </p:nvGrpSpPr>
      <p:grpSpPr>
        <a:xfrm>
          <a:off x="0" y="0"/>
          <a:ext cx="0" cy="0"/>
          <a:chOff x="0" y="0"/>
          <a:chExt cx="0" cy="0"/>
        </a:xfrm>
      </p:grpSpPr>
      <p:pic>
        <p:nvPicPr>
          <p:cNvPr id="82" name="Imagen 7" descr="Imagen 7"/>
          <p:cNvPicPr>
            <a:picLocks noChangeAspect="1"/>
          </p:cNvPicPr>
          <p:nvPr/>
        </p:nvPicPr>
        <p:blipFill>
          <a:blip r:embed="rId2">
            <a:extLst/>
          </a:blip>
          <a:stretch>
            <a:fillRect/>
          </a:stretch>
        </p:blipFill>
        <p:spPr>
          <a:xfrm>
            <a:off x="0" y="5872479"/>
            <a:ext cx="1811703" cy="985523"/>
          </a:xfrm>
          <a:prstGeom prst="rect">
            <a:avLst/>
          </a:prstGeom>
          <a:ln w="12700">
            <a:miter lim="400000"/>
          </a:ln>
        </p:spPr>
      </p:pic>
      <p:pic>
        <p:nvPicPr>
          <p:cNvPr id="83" name="Imagen 8" descr="Imagen 8"/>
          <p:cNvPicPr>
            <a:picLocks noChangeAspect="1"/>
          </p:cNvPicPr>
          <p:nvPr/>
        </p:nvPicPr>
        <p:blipFill>
          <a:blip r:embed="rId3">
            <a:extLst/>
          </a:blip>
          <a:stretch>
            <a:fillRect/>
          </a:stretch>
        </p:blipFill>
        <p:spPr>
          <a:xfrm>
            <a:off x="11353800" y="0"/>
            <a:ext cx="838200" cy="941426"/>
          </a:xfrm>
          <a:prstGeom prst="rect">
            <a:avLst/>
          </a:prstGeom>
          <a:ln w="12700">
            <a:miter lim="400000"/>
          </a:ln>
        </p:spPr>
      </p:pic>
      <p:sp>
        <p:nvSpPr>
          <p:cNvPr id="84" name="Número de diapositiva"/>
          <p:cNvSpPr txBox="1"/>
          <p:nvPr>
            <p:ph type="sldNum" sz="quarter" idx="2"/>
          </p:nvPr>
        </p:nvSpPr>
        <p:spPr>
          <a:xfrm>
            <a:off x="11338559" y="6339840"/>
            <a:ext cx="335862" cy="333084"/>
          </a:xfrm>
          <a:prstGeom prst="rect">
            <a:avLst/>
          </a:prstGeom>
        </p:spPr>
        <p:txBody>
          <a:bodyPr lIns="45718" tIns="45718" rIns="45718" bIns="45718" anchor="t"/>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5_En blanco">
    <p:spTree>
      <p:nvGrpSpPr>
        <p:cNvPr id="1" name=""/>
        <p:cNvGrpSpPr/>
        <p:nvPr/>
      </p:nvGrpSpPr>
      <p:grpSpPr>
        <a:xfrm>
          <a:off x="0" y="0"/>
          <a:ext cx="0" cy="0"/>
          <a:chOff x="0" y="0"/>
          <a:chExt cx="0" cy="0"/>
        </a:xfrm>
      </p:grpSpPr>
      <p:pic>
        <p:nvPicPr>
          <p:cNvPr id="91" name="Imagen 7" descr="Imagen 7"/>
          <p:cNvPicPr>
            <a:picLocks noChangeAspect="1"/>
          </p:cNvPicPr>
          <p:nvPr/>
        </p:nvPicPr>
        <p:blipFill>
          <a:blip r:embed="rId2">
            <a:extLst/>
          </a:blip>
          <a:stretch>
            <a:fillRect/>
          </a:stretch>
        </p:blipFill>
        <p:spPr>
          <a:xfrm>
            <a:off x="0" y="5872479"/>
            <a:ext cx="1811703" cy="985523"/>
          </a:xfrm>
          <a:prstGeom prst="rect">
            <a:avLst/>
          </a:prstGeom>
          <a:ln w="12700">
            <a:miter lim="400000"/>
          </a:ln>
        </p:spPr>
      </p:pic>
      <p:pic>
        <p:nvPicPr>
          <p:cNvPr id="92" name="Imagen 8" descr="Imagen 8"/>
          <p:cNvPicPr>
            <a:picLocks noChangeAspect="1"/>
          </p:cNvPicPr>
          <p:nvPr/>
        </p:nvPicPr>
        <p:blipFill>
          <a:blip r:embed="rId3">
            <a:extLst/>
          </a:blip>
          <a:stretch>
            <a:fillRect/>
          </a:stretch>
        </p:blipFill>
        <p:spPr>
          <a:xfrm>
            <a:off x="11353800" y="0"/>
            <a:ext cx="838200" cy="941426"/>
          </a:xfrm>
          <a:prstGeom prst="rect">
            <a:avLst/>
          </a:prstGeom>
          <a:ln w="12700">
            <a:miter lim="400000"/>
          </a:ln>
        </p:spPr>
      </p:pic>
      <p:pic>
        <p:nvPicPr>
          <p:cNvPr id="93" name="Picture 6" descr="Picture 6"/>
          <p:cNvPicPr>
            <a:picLocks noChangeAspect="1"/>
          </p:cNvPicPr>
          <p:nvPr/>
        </p:nvPicPr>
        <p:blipFill>
          <a:blip r:embed="rId4">
            <a:extLst/>
          </a:blip>
          <a:srcRect l="35117" t="0" r="13729" b="0"/>
          <a:stretch>
            <a:fillRect/>
          </a:stretch>
        </p:blipFill>
        <p:spPr>
          <a:xfrm>
            <a:off x="-1145755" y="0"/>
            <a:ext cx="7941105" cy="6858000"/>
          </a:xfrm>
          <a:prstGeom prst="rect">
            <a:avLst/>
          </a:prstGeom>
          <a:ln w="12700">
            <a:miter lim="400000"/>
          </a:ln>
        </p:spPr>
      </p:pic>
      <p:pic>
        <p:nvPicPr>
          <p:cNvPr id="94" name="Picture 4" descr="Picture 4"/>
          <p:cNvPicPr>
            <a:picLocks noChangeAspect="1"/>
          </p:cNvPicPr>
          <p:nvPr/>
        </p:nvPicPr>
        <p:blipFill>
          <a:blip r:embed="rId5">
            <a:extLst/>
          </a:blip>
          <a:stretch>
            <a:fillRect/>
          </a:stretch>
        </p:blipFill>
        <p:spPr>
          <a:xfrm>
            <a:off x="7446374" y="1907787"/>
            <a:ext cx="715110" cy="357557"/>
          </a:xfrm>
          <a:prstGeom prst="rect">
            <a:avLst/>
          </a:prstGeom>
          <a:ln w="12700">
            <a:miter lim="400000"/>
          </a:ln>
        </p:spPr>
      </p:pic>
      <p:pic>
        <p:nvPicPr>
          <p:cNvPr id="95" name="Picture 9" descr="Picture 9"/>
          <p:cNvPicPr>
            <a:picLocks noChangeAspect="1"/>
          </p:cNvPicPr>
          <p:nvPr/>
        </p:nvPicPr>
        <p:blipFill>
          <a:blip r:embed="rId5">
            <a:extLst/>
          </a:blip>
          <a:stretch>
            <a:fillRect/>
          </a:stretch>
        </p:blipFill>
        <p:spPr>
          <a:xfrm rot="10800000">
            <a:off x="10977040" y="5773851"/>
            <a:ext cx="753518" cy="376762"/>
          </a:xfrm>
          <a:prstGeom prst="rect">
            <a:avLst/>
          </a:prstGeom>
          <a:ln w="12700">
            <a:miter lim="400000"/>
          </a:ln>
        </p:spPr>
      </p:pic>
      <p:sp>
        <p:nvSpPr>
          <p:cNvPr id="96" name="Texto del título"/>
          <p:cNvSpPr txBox="1"/>
          <p:nvPr>
            <p:ph type="title"/>
          </p:nvPr>
        </p:nvSpPr>
        <p:spPr>
          <a:xfrm>
            <a:off x="7641370" y="392995"/>
            <a:ext cx="3549869" cy="1325564"/>
          </a:xfrm>
          <a:prstGeom prst="rect">
            <a:avLst/>
          </a:prstGeom>
        </p:spPr>
        <p:txBody>
          <a:bodyPr lIns="45718" tIns="45718" rIns="45718" bIns="45718"/>
          <a:lstStyle>
            <a:lvl1pPr algn="ctr">
              <a:defRPr sz="4000"/>
            </a:lvl1pPr>
          </a:lstStyle>
          <a:p>
            <a:pPr/>
            <a:r>
              <a:t>Texto del título</a:t>
            </a:r>
          </a:p>
        </p:txBody>
      </p:sp>
      <p:sp>
        <p:nvSpPr>
          <p:cNvPr id="97" name="Nivel de texto 1…"/>
          <p:cNvSpPr txBox="1"/>
          <p:nvPr>
            <p:ph type="body" sz="quarter" idx="1" hasCustomPrompt="1"/>
          </p:nvPr>
        </p:nvSpPr>
        <p:spPr>
          <a:xfrm>
            <a:off x="7640638" y="2265363"/>
            <a:ext cx="4089403" cy="3319463"/>
          </a:xfrm>
          <a:prstGeom prst="rect">
            <a:avLst/>
          </a:prstGeom>
        </p:spPr>
        <p:txBody>
          <a:bodyPr lIns="45718" tIns="45718" rIns="45718" bIns="45718"/>
          <a:lstStyle>
            <a:lvl1pPr marL="0" indent="0" algn="just">
              <a:buClrTx/>
              <a:buSzTx/>
              <a:buFontTx/>
              <a:buNone/>
            </a:lvl1pPr>
            <a:lvl2pPr marL="714375" indent="-257175" algn="just">
              <a:buClrTx/>
              <a:buSzPct val="100000"/>
              <a:buFontTx/>
            </a:lvl2pPr>
            <a:lvl3pPr marL="1208314" indent="-293914" algn="just">
              <a:buClrTx/>
              <a:buSzPct val="100000"/>
              <a:buFontTx/>
            </a:lvl3pPr>
            <a:lvl4pPr marL="1714500" indent="-342900" algn="just">
              <a:buClrTx/>
              <a:buSzPct val="100000"/>
              <a:buFontTx/>
            </a:lvl4pPr>
            <a:lvl5pPr marL="2240277" indent="-411477" algn="just">
              <a:buClrTx/>
              <a:buSzPct val="100000"/>
              <a:buFontTx/>
            </a:lvl5pPr>
          </a:lstStyle>
          <a:p>
            <a:pPr/>
            <a:r>
              <a:t>Text</a:t>
            </a:r>
          </a:p>
          <a:p>
            <a:pPr lvl="1"/>
            <a:r>
              <a:t/>
            </a:r>
          </a:p>
          <a:p>
            <a:pPr lvl="2"/>
            <a:r>
              <a:t/>
            </a:r>
          </a:p>
          <a:p>
            <a:pPr lvl="3"/>
            <a:r>
              <a:t/>
            </a:r>
          </a:p>
          <a:p>
            <a:pPr lvl="4"/>
            <a:r>
              <a:t/>
            </a:r>
          </a:p>
        </p:txBody>
      </p:sp>
      <p:pic>
        <p:nvPicPr>
          <p:cNvPr id="98" name="Imagen 8" descr="Imagen 8"/>
          <p:cNvPicPr>
            <a:picLocks noChangeAspect="1"/>
          </p:cNvPicPr>
          <p:nvPr/>
        </p:nvPicPr>
        <p:blipFill>
          <a:blip r:embed="rId6">
            <a:extLst/>
          </a:blip>
          <a:stretch>
            <a:fillRect/>
          </a:stretch>
        </p:blipFill>
        <p:spPr>
          <a:xfrm>
            <a:off x="-223521" y="5807909"/>
            <a:ext cx="1930401" cy="1050092"/>
          </a:xfrm>
          <a:prstGeom prst="rect">
            <a:avLst/>
          </a:prstGeom>
          <a:ln w="12700">
            <a:miter lim="400000"/>
          </a:ln>
        </p:spPr>
      </p:pic>
      <p:sp>
        <p:nvSpPr>
          <p:cNvPr id="99" name="Número de diapositiva"/>
          <p:cNvSpPr txBox="1"/>
          <p:nvPr>
            <p:ph type="sldNum" sz="quarter" idx="2"/>
          </p:nvPr>
        </p:nvSpPr>
        <p:spPr>
          <a:xfrm>
            <a:off x="11338559" y="6339840"/>
            <a:ext cx="335862" cy="333084"/>
          </a:xfrm>
          <a:prstGeom prst="rect">
            <a:avLst/>
          </a:prstGeom>
        </p:spPr>
        <p:txBody>
          <a:bodyPr lIns="45718" tIns="45718" rIns="45718" bIns="45718" anchor="t"/>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7_En blanco">
    <p:spTree>
      <p:nvGrpSpPr>
        <p:cNvPr id="1" name=""/>
        <p:cNvGrpSpPr/>
        <p:nvPr/>
      </p:nvGrpSpPr>
      <p:grpSpPr>
        <a:xfrm>
          <a:off x="0" y="0"/>
          <a:ext cx="0" cy="0"/>
          <a:chOff x="0" y="0"/>
          <a:chExt cx="0" cy="0"/>
        </a:xfrm>
      </p:grpSpPr>
      <p:pic>
        <p:nvPicPr>
          <p:cNvPr id="106" name="Imagen 7" descr="Imagen 7"/>
          <p:cNvPicPr>
            <a:picLocks noChangeAspect="1"/>
          </p:cNvPicPr>
          <p:nvPr/>
        </p:nvPicPr>
        <p:blipFill>
          <a:blip r:embed="rId2">
            <a:extLst/>
          </a:blip>
          <a:stretch>
            <a:fillRect/>
          </a:stretch>
        </p:blipFill>
        <p:spPr>
          <a:xfrm>
            <a:off x="0" y="5872479"/>
            <a:ext cx="1811703" cy="985523"/>
          </a:xfrm>
          <a:prstGeom prst="rect">
            <a:avLst/>
          </a:prstGeom>
          <a:ln w="12700">
            <a:miter lim="400000"/>
          </a:ln>
        </p:spPr>
      </p:pic>
      <p:pic>
        <p:nvPicPr>
          <p:cNvPr id="107" name="Imagen 8" descr="Imagen 8"/>
          <p:cNvPicPr>
            <a:picLocks noChangeAspect="1"/>
          </p:cNvPicPr>
          <p:nvPr/>
        </p:nvPicPr>
        <p:blipFill>
          <a:blip r:embed="rId3">
            <a:extLst/>
          </a:blip>
          <a:stretch>
            <a:fillRect/>
          </a:stretch>
        </p:blipFill>
        <p:spPr>
          <a:xfrm>
            <a:off x="11353800" y="0"/>
            <a:ext cx="838200" cy="941426"/>
          </a:xfrm>
          <a:prstGeom prst="rect">
            <a:avLst/>
          </a:prstGeom>
          <a:ln w="12700">
            <a:miter lim="400000"/>
          </a:ln>
        </p:spPr>
      </p:pic>
      <p:pic>
        <p:nvPicPr>
          <p:cNvPr id="108" name="Picture 3" descr="Picture 3"/>
          <p:cNvPicPr>
            <a:picLocks noChangeAspect="1"/>
          </p:cNvPicPr>
          <p:nvPr/>
        </p:nvPicPr>
        <p:blipFill>
          <a:blip r:embed="rId4">
            <a:extLst/>
          </a:blip>
          <a:stretch>
            <a:fillRect/>
          </a:stretch>
        </p:blipFill>
        <p:spPr>
          <a:xfrm>
            <a:off x="853438" y="1992165"/>
            <a:ext cx="2873670" cy="1436835"/>
          </a:xfrm>
          <a:prstGeom prst="rect">
            <a:avLst/>
          </a:prstGeom>
          <a:ln w="12700">
            <a:miter lim="400000"/>
          </a:ln>
        </p:spPr>
      </p:pic>
      <p:pic>
        <p:nvPicPr>
          <p:cNvPr id="109" name="Picture 3" descr="Picture 3"/>
          <p:cNvPicPr>
            <a:picLocks noChangeAspect="1"/>
          </p:cNvPicPr>
          <p:nvPr/>
        </p:nvPicPr>
        <p:blipFill>
          <a:blip r:embed="rId4">
            <a:extLst/>
          </a:blip>
          <a:stretch>
            <a:fillRect/>
          </a:stretch>
        </p:blipFill>
        <p:spPr>
          <a:xfrm>
            <a:off x="853438" y="3988034"/>
            <a:ext cx="2873670" cy="1436837"/>
          </a:xfrm>
          <a:prstGeom prst="rect">
            <a:avLst/>
          </a:prstGeom>
          <a:ln w="12700">
            <a:miter lim="400000"/>
          </a:ln>
        </p:spPr>
      </p:pic>
      <p:pic>
        <p:nvPicPr>
          <p:cNvPr id="110" name="Picture 3" descr="Picture 3"/>
          <p:cNvPicPr>
            <a:picLocks noChangeAspect="1"/>
          </p:cNvPicPr>
          <p:nvPr/>
        </p:nvPicPr>
        <p:blipFill>
          <a:blip r:embed="rId4">
            <a:extLst/>
          </a:blip>
          <a:stretch>
            <a:fillRect/>
          </a:stretch>
        </p:blipFill>
        <p:spPr>
          <a:xfrm>
            <a:off x="8464891" y="3988034"/>
            <a:ext cx="2873671" cy="1436837"/>
          </a:xfrm>
          <a:prstGeom prst="rect">
            <a:avLst/>
          </a:prstGeom>
          <a:ln w="12700">
            <a:miter lim="400000"/>
          </a:ln>
        </p:spPr>
      </p:pic>
      <p:pic>
        <p:nvPicPr>
          <p:cNvPr id="111" name="Picture 3" descr="Picture 3"/>
          <p:cNvPicPr>
            <a:picLocks noChangeAspect="1"/>
          </p:cNvPicPr>
          <p:nvPr/>
        </p:nvPicPr>
        <p:blipFill>
          <a:blip r:embed="rId4">
            <a:extLst/>
          </a:blip>
          <a:stretch>
            <a:fillRect/>
          </a:stretch>
        </p:blipFill>
        <p:spPr>
          <a:xfrm>
            <a:off x="4659164" y="3988034"/>
            <a:ext cx="2873671" cy="1436837"/>
          </a:xfrm>
          <a:prstGeom prst="rect">
            <a:avLst/>
          </a:prstGeom>
          <a:ln w="12700">
            <a:miter lim="400000"/>
          </a:ln>
        </p:spPr>
      </p:pic>
      <p:pic>
        <p:nvPicPr>
          <p:cNvPr id="112" name="Picture 3" descr="Picture 3"/>
          <p:cNvPicPr>
            <a:picLocks noChangeAspect="1"/>
          </p:cNvPicPr>
          <p:nvPr/>
        </p:nvPicPr>
        <p:blipFill>
          <a:blip r:embed="rId4">
            <a:extLst/>
          </a:blip>
          <a:stretch>
            <a:fillRect/>
          </a:stretch>
        </p:blipFill>
        <p:spPr>
          <a:xfrm>
            <a:off x="4709023" y="1961719"/>
            <a:ext cx="2873670" cy="1436835"/>
          </a:xfrm>
          <a:prstGeom prst="rect">
            <a:avLst/>
          </a:prstGeom>
          <a:ln w="12700">
            <a:miter lim="400000"/>
          </a:ln>
        </p:spPr>
      </p:pic>
      <p:pic>
        <p:nvPicPr>
          <p:cNvPr id="113" name="Picture 3" descr="Picture 3"/>
          <p:cNvPicPr>
            <a:picLocks noChangeAspect="1"/>
          </p:cNvPicPr>
          <p:nvPr/>
        </p:nvPicPr>
        <p:blipFill>
          <a:blip r:embed="rId4">
            <a:extLst/>
          </a:blip>
          <a:stretch>
            <a:fillRect/>
          </a:stretch>
        </p:blipFill>
        <p:spPr>
          <a:xfrm>
            <a:off x="8464891" y="1992165"/>
            <a:ext cx="2873671" cy="1436835"/>
          </a:xfrm>
          <a:prstGeom prst="rect">
            <a:avLst/>
          </a:prstGeom>
          <a:ln w="12700">
            <a:miter lim="400000"/>
          </a:ln>
        </p:spPr>
      </p:pic>
      <p:sp>
        <p:nvSpPr>
          <p:cNvPr id="114" name="Nivel de texto 1…"/>
          <p:cNvSpPr txBox="1"/>
          <p:nvPr>
            <p:ph type="body" sz="quarter" idx="1" hasCustomPrompt="1"/>
          </p:nvPr>
        </p:nvSpPr>
        <p:spPr>
          <a:xfrm>
            <a:off x="1057275" y="365125"/>
            <a:ext cx="9732965" cy="1068388"/>
          </a:xfrm>
          <a:prstGeom prst="rect">
            <a:avLst/>
          </a:prstGeom>
        </p:spPr>
        <p:txBody>
          <a:bodyPr lIns="45718" tIns="45718" rIns="45718" bIns="45718"/>
          <a:lstStyle>
            <a:lvl1pPr marL="0" indent="0" algn="ctr">
              <a:buClrTx/>
              <a:buSzTx/>
              <a:buFontTx/>
              <a:buNone/>
              <a:defRPr sz="5400">
                <a:latin typeface="Roboto"/>
                <a:ea typeface="Roboto"/>
                <a:cs typeface="Roboto"/>
                <a:sym typeface="Roboto"/>
              </a:defRPr>
            </a:lvl1pPr>
            <a:lvl2pPr marL="842962" algn="ctr">
              <a:buClrTx/>
              <a:buSzPct val="100000"/>
              <a:buFontTx/>
              <a:defRPr sz="5400">
                <a:latin typeface="Roboto"/>
                <a:ea typeface="Roboto"/>
                <a:cs typeface="Roboto"/>
                <a:sym typeface="Roboto"/>
              </a:defRPr>
            </a:lvl2pPr>
            <a:lvl3pPr marL="1355269" algn="ctr">
              <a:buClrTx/>
              <a:buSzPct val="100000"/>
              <a:buFontTx/>
              <a:defRPr sz="5400">
                <a:latin typeface="Roboto"/>
                <a:ea typeface="Roboto"/>
                <a:cs typeface="Roboto"/>
                <a:sym typeface="Roboto"/>
              </a:defRPr>
            </a:lvl3pPr>
            <a:lvl4pPr marL="1885950" algn="ctr">
              <a:buClrTx/>
              <a:buSzPct val="100000"/>
              <a:buFontTx/>
              <a:defRPr sz="5400">
                <a:latin typeface="Roboto"/>
                <a:ea typeface="Roboto"/>
                <a:cs typeface="Roboto"/>
                <a:sym typeface="Roboto"/>
              </a:defRPr>
            </a:lvl4pPr>
            <a:lvl5pPr marL="2446020" algn="ctr">
              <a:buClrTx/>
              <a:buSzPct val="100000"/>
              <a:buFontTx/>
              <a:defRPr sz="5400">
                <a:latin typeface="Roboto"/>
                <a:ea typeface="Roboto"/>
                <a:cs typeface="Roboto"/>
                <a:sym typeface="Roboto"/>
              </a:defRPr>
            </a:lvl5pPr>
          </a:lstStyle>
          <a:p>
            <a:pPr/>
            <a:r>
              <a:t>Title</a:t>
            </a:r>
          </a:p>
          <a:p>
            <a:pPr lvl="1"/>
            <a:r>
              <a:t/>
            </a:r>
          </a:p>
          <a:p>
            <a:pPr lvl="2"/>
            <a:r>
              <a:t/>
            </a:r>
          </a:p>
          <a:p>
            <a:pPr lvl="3"/>
            <a:r>
              <a:t/>
            </a:r>
          </a:p>
          <a:p>
            <a:pPr lvl="4"/>
            <a:r>
              <a:t/>
            </a:r>
          </a:p>
        </p:txBody>
      </p:sp>
      <p:sp>
        <p:nvSpPr>
          <p:cNvPr id="115" name="Marcador de texto 16"/>
          <p:cNvSpPr/>
          <p:nvPr>
            <p:ph type="body" sz="quarter" idx="21" hasCustomPrompt="1"/>
          </p:nvPr>
        </p:nvSpPr>
        <p:spPr>
          <a:xfrm>
            <a:off x="4914105" y="2123861"/>
            <a:ext cx="2363790" cy="1153163"/>
          </a:xfrm>
          <a:prstGeom prst="rect">
            <a:avLst/>
          </a:prstGeom>
        </p:spPr>
        <p:txBody>
          <a:bodyPr lIns="45718" tIns="45718" rIns="45718" bIns="45718"/>
          <a:lstStyle/>
          <a:p>
            <a:pPr lvl="2" marL="0" indent="914400">
              <a:spcBef>
                <a:spcPts val="500"/>
              </a:spcBef>
              <a:buClrTx/>
              <a:buSzTx/>
              <a:buFontTx/>
              <a:buNone/>
              <a:defRPr sz="2800"/>
            </a:pPr>
            <a:r>
              <a:t>Text</a:t>
            </a:r>
          </a:p>
        </p:txBody>
      </p:sp>
      <p:sp>
        <p:nvSpPr>
          <p:cNvPr id="116" name="Marcador de texto 16"/>
          <p:cNvSpPr/>
          <p:nvPr>
            <p:ph type="body" sz="quarter" idx="22" hasCustomPrompt="1"/>
          </p:nvPr>
        </p:nvSpPr>
        <p:spPr>
          <a:xfrm>
            <a:off x="1057275" y="2103557"/>
            <a:ext cx="2363787" cy="1153163"/>
          </a:xfrm>
          <a:prstGeom prst="rect">
            <a:avLst/>
          </a:prstGeom>
        </p:spPr>
        <p:txBody>
          <a:bodyPr lIns="45718" tIns="45718" rIns="45718" bIns="45718"/>
          <a:lstStyle/>
          <a:p>
            <a:pPr lvl="2" marL="0" indent="914400">
              <a:spcBef>
                <a:spcPts val="500"/>
              </a:spcBef>
              <a:buClrTx/>
              <a:buSzTx/>
              <a:buFontTx/>
              <a:buNone/>
              <a:defRPr sz="2800"/>
            </a:pPr>
            <a:r>
              <a:t>Text</a:t>
            </a:r>
          </a:p>
        </p:txBody>
      </p:sp>
      <p:sp>
        <p:nvSpPr>
          <p:cNvPr id="117" name="Marcador de texto 16"/>
          <p:cNvSpPr/>
          <p:nvPr>
            <p:ph type="body" sz="quarter" idx="23" hasCustomPrompt="1"/>
          </p:nvPr>
        </p:nvSpPr>
        <p:spPr>
          <a:xfrm>
            <a:off x="4963964" y="4093929"/>
            <a:ext cx="2363790" cy="1153163"/>
          </a:xfrm>
          <a:prstGeom prst="rect">
            <a:avLst/>
          </a:prstGeom>
        </p:spPr>
        <p:txBody>
          <a:bodyPr lIns="45718" tIns="45718" rIns="45718" bIns="45718"/>
          <a:lstStyle/>
          <a:p>
            <a:pPr lvl="2" marL="0" indent="914400">
              <a:spcBef>
                <a:spcPts val="500"/>
              </a:spcBef>
              <a:buClrTx/>
              <a:buSzTx/>
              <a:buFontTx/>
              <a:buNone/>
              <a:defRPr sz="2800"/>
            </a:pPr>
            <a:r>
              <a:t>Text</a:t>
            </a:r>
          </a:p>
        </p:txBody>
      </p:sp>
      <p:sp>
        <p:nvSpPr>
          <p:cNvPr id="118" name="Marcador de texto 16"/>
          <p:cNvSpPr/>
          <p:nvPr>
            <p:ph type="body" sz="quarter" idx="24" hasCustomPrompt="1"/>
          </p:nvPr>
        </p:nvSpPr>
        <p:spPr>
          <a:xfrm>
            <a:off x="8719832" y="2156746"/>
            <a:ext cx="2363787" cy="1153163"/>
          </a:xfrm>
          <a:prstGeom prst="rect">
            <a:avLst/>
          </a:prstGeom>
        </p:spPr>
        <p:txBody>
          <a:bodyPr lIns="45718" tIns="45718" rIns="45718" bIns="45718"/>
          <a:lstStyle/>
          <a:p>
            <a:pPr lvl="2" marL="0" indent="914400">
              <a:spcBef>
                <a:spcPts val="500"/>
              </a:spcBef>
              <a:buClrTx/>
              <a:buSzTx/>
              <a:buFontTx/>
              <a:buNone/>
              <a:defRPr sz="2800"/>
            </a:pPr>
            <a:r>
              <a:t>Text</a:t>
            </a:r>
          </a:p>
        </p:txBody>
      </p:sp>
      <p:sp>
        <p:nvSpPr>
          <p:cNvPr id="119" name="Marcador de texto 16"/>
          <p:cNvSpPr/>
          <p:nvPr>
            <p:ph type="body" sz="quarter" idx="25" hasCustomPrompt="1"/>
          </p:nvPr>
        </p:nvSpPr>
        <p:spPr>
          <a:xfrm>
            <a:off x="1108380" y="4093929"/>
            <a:ext cx="2363787" cy="1153163"/>
          </a:xfrm>
          <a:prstGeom prst="rect">
            <a:avLst/>
          </a:prstGeom>
        </p:spPr>
        <p:txBody>
          <a:bodyPr lIns="45718" tIns="45718" rIns="45718" bIns="45718"/>
          <a:lstStyle/>
          <a:p>
            <a:pPr lvl="2" marL="0" indent="914400">
              <a:spcBef>
                <a:spcPts val="500"/>
              </a:spcBef>
              <a:buClrTx/>
              <a:buSzTx/>
              <a:buFontTx/>
              <a:buNone/>
              <a:defRPr sz="2800"/>
            </a:pPr>
            <a:r>
              <a:t>Text</a:t>
            </a:r>
          </a:p>
        </p:txBody>
      </p:sp>
      <p:sp>
        <p:nvSpPr>
          <p:cNvPr id="120" name="Marcador de texto 16"/>
          <p:cNvSpPr/>
          <p:nvPr>
            <p:ph type="body" sz="quarter" idx="26" hasCustomPrompt="1"/>
          </p:nvPr>
        </p:nvSpPr>
        <p:spPr>
          <a:xfrm>
            <a:off x="8713944" y="4093929"/>
            <a:ext cx="2363790" cy="1153163"/>
          </a:xfrm>
          <a:prstGeom prst="rect">
            <a:avLst/>
          </a:prstGeom>
        </p:spPr>
        <p:txBody>
          <a:bodyPr lIns="45718" tIns="45718" rIns="45718" bIns="45718"/>
          <a:lstStyle/>
          <a:p>
            <a:pPr lvl="2" marL="0" indent="914400">
              <a:spcBef>
                <a:spcPts val="500"/>
              </a:spcBef>
              <a:buClrTx/>
              <a:buSzTx/>
              <a:buFontTx/>
              <a:buNone/>
              <a:defRPr sz="2800"/>
            </a:pPr>
            <a:r>
              <a:t>Text</a:t>
            </a:r>
          </a:p>
        </p:txBody>
      </p:sp>
      <p:sp>
        <p:nvSpPr>
          <p:cNvPr id="121" name="Número de diapositiva"/>
          <p:cNvSpPr txBox="1"/>
          <p:nvPr>
            <p:ph type="sldNum" sz="quarter" idx="2"/>
          </p:nvPr>
        </p:nvSpPr>
        <p:spPr>
          <a:xfrm>
            <a:off x="11338559" y="6339840"/>
            <a:ext cx="335862" cy="333084"/>
          </a:xfrm>
          <a:prstGeom prst="rect">
            <a:avLst/>
          </a:prstGeom>
        </p:spPr>
        <p:txBody>
          <a:bodyPr lIns="45718" tIns="45718" rIns="45718" bIns="45718" anchor="t"/>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6_En blanco">
    <p:spTree>
      <p:nvGrpSpPr>
        <p:cNvPr id="1" name=""/>
        <p:cNvGrpSpPr/>
        <p:nvPr/>
      </p:nvGrpSpPr>
      <p:grpSpPr>
        <a:xfrm>
          <a:off x="0" y="0"/>
          <a:ext cx="0" cy="0"/>
          <a:chOff x="0" y="0"/>
          <a:chExt cx="0" cy="0"/>
        </a:xfrm>
      </p:grpSpPr>
      <p:pic>
        <p:nvPicPr>
          <p:cNvPr id="128" name="Imagen 7" descr="Imagen 7"/>
          <p:cNvPicPr>
            <a:picLocks noChangeAspect="1"/>
          </p:cNvPicPr>
          <p:nvPr/>
        </p:nvPicPr>
        <p:blipFill>
          <a:blip r:embed="rId2">
            <a:extLst/>
          </a:blip>
          <a:stretch>
            <a:fillRect/>
          </a:stretch>
        </p:blipFill>
        <p:spPr>
          <a:xfrm>
            <a:off x="0" y="5872479"/>
            <a:ext cx="1811703" cy="985523"/>
          </a:xfrm>
          <a:prstGeom prst="rect">
            <a:avLst/>
          </a:prstGeom>
          <a:ln w="12700">
            <a:miter lim="400000"/>
          </a:ln>
        </p:spPr>
      </p:pic>
      <p:pic>
        <p:nvPicPr>
          <p:cNvPr id="129" name="Imagen 8" descr="Imagen 8"/>
          <p:cNvPicPr>
            <a:picLocks noChangeAspect="1"/>
          </p:cNvPicPr>
          <p:nvPr/>
        </p:nvPicPr>
        <p:blipFill>
          <a:blip r:embed="rId3">
            <a:extLst/>
          </a:blip>
          <a:stretch>
            <a:fillRect/>
          </a:stretch>
        </p:blipFill>
        <p:spPr>
          <a:xfrm>
            <a:off x="11353800" y="0"/>
            <a:ext cx="838200" cy="941426"/>
          </a:xfrm>
          <a:prstGeom prst="rect">
            <a:avLst/>
          </a:prstGeom>
          <a:ln w="12700">
            <a:miter lim="400000"/>
          </a:ln>
        </p:spPr>
      </p:pic>
      <p:pic>
        <p:nvPicPr>
          <p:cNvPr id="130" name="Imagen 1" descr="Imagen 1"/>
          <p:cNvPicPr>
            <a:picLocks noChangeAspect="1"/>
          </p:cNvPicPr>
          <p:nvPr/>
        </p:nvPicPr>
        <p:blipFill>
          <a:blip r:embed="rId4">
            <a:extLst/>
          </a:blip>
          <a:stretch>
            <a:fillRect/>
          </a:stretch>
        </p:blipFill>
        <p:spPr>
          <a:xfrm>
            <a:off x="6096000" y="0"/>
            <a:ext cx="6089907" cy="6858000"/>
          </a:xfrm>
          <a:prstGeom prst="rect">
            <a:avLst/>
          </a:prstGeom>
          <a:ln w="12700">
            <a:miter lim="400000"/>
          </a:ln>
        </p:spPr>
      </p:pic>
      <p:pic>
        <p:nvPicPr>
          <p:cNvPr id="131" name="Picture 4" descr="Picture 4"/>
          <p:cNvPicPr>
            <a:picLocks noChangeAspect="1"/>
          </p:cNvPicPr>
          <p:nvPr/>
        </p:nvPicPr>
        <p:blipFill>
          <a:blip r:embed="rId5">
            <a:extLst/>
          </a:blip>
          <a:stretch>
            <a:fillRect/>
          </a:stretch>
        </p:blipFill>
        <p:spPr>
          <a:xfrm>
            <a:off x="517256" y="2097015"/>
            <a:ext cx="715110" cy="357557"/>
          </a:xfrm>
          <a:prstGeom prst="rect">
            <a:avLst/>
          </a:prstGeom>
          <a:ln w="12700">
            <a:miter lim="400000"/>
          </a:ln>
        </p:spPr>
      </p:pic>
      <p:pic>
        <p:nvPicPr>
          <p:cNvPr id="132" name="Picture 9" descr="Picture 9"/>
          <p:cNvPicPr>
            <a:picLocks noChangeAspect="1"/>
          </p:cNvPicPr>
          <p:nvPr/>
        </p:nvPicPr>
        <p:blipFill>
          <a:blip r:embed="rId5">
            <a:extLst/>
          </a:blip>
          <a:stretch>
            <a:fillRect/>
          </a:stretch>
        </p:blipFill>
        <p:spPr>
          <a:xfrm rot="10800000">
            <a:off x="4047921" y="5963082"/>
            <a:ext cx="753518" cy="376761"/>
          </a:xfrm>
          <a:prstGeom prst="rect">
            <a:avLst/>
          </a:prstGeom>
          <a:ln w="12700">
            <a:miter lim="400000"/>
          </a:ln>
        </p:spPr>
      </p:pic>
      <p:sp>
        <p:nvSpPr>
          <p:cNvPr id="133" name="Texto del título"/>
          <p:cNvSpPr txBox="1"/>
          <p:nvPr>
            <p:ph type="title"/>
          </p:nvPr>
        </p:nvSpPr>
        <p:spPr>
          <a:xfrm>
            <a:off x="712249" y="582225"/>
            <a:ext cx="3549871" cy="1325564"/>
          </a:xfrm>
          <a:prstGeom prst="rect">
            <a:avLst/>
          </a:prstGeom>
        </p:spPr>
        <p:txBody>
          <a:bodyPr lIns="45718" tIns="45718" rIns="45718" bIns="45718"/>
          <a:lstStyle>
            <a:lvl1pPr algn="ctr">
              <a:defRPr sz="4000"/>
            </a:lvl1pPr>
          </a:lstStyle>
          <a:p>
            <a:pPr/>
            <a:r>
              <a:t>Texto del título</a:t>
            </a:r>
          </a:p>
        </p:txBody>
      </p:sp>
      <p:sp>
        <p:nvSpPr>
          <p:cNvPr id="134" name="Nivel de texto 1…"/>
          <p:cNvSpPr txBox="1"/>
          <p:nvPr>
            <p:ph type="body" sz="quarter" idx="1" hasCustomPrompt="1"/>
          </p:nvPr>
        </p:nvSpPr>
        <p:spPr>
          <a:xfrm>
            <a:off x="711518" y="2454592"/>
            <a:ext cx="4089402" cy="3319463"/>
          </a:xfrm>
          <a:prstGeom prst="rect">
            <a:avLst/>
          </a:prstGeom>
        </p:spPr>
        <p:txBody>
          <a:bodyPr lIns="45718" tIns="45718" rIns="45718" bIns="45718"/>
          <a:lstStyle>
            <a:lvl1pPr marL="0" indent="0" algn="just">
              <a:buClrTx/>
              <a:buSzTx/>
              <a:buFontTx/>
              <a:buNone/>
            </a:lvl1pPr>
            <a:lvl2pPr marL="714375" indent="-257175" algn="just">
              <a:buClrTx/>
              <a:buSzPct val="100000"/>
              <a:buFontTx/>
            </a:lvl2pPr>
            <a:lvl3pPr marL="1208314" indent="-293914" algn="just">
              <a:buClrTx/>
              <a:buSzPct val="100000"/>
              <a:buFontTx/>
            </a:lvl3pPr>
            <a:lvl4pPr marL="1714500" indent="-342900" algn="just">
              <a:buClrTx/>
              <a:buSzPct val="100000"/>
              <a:buFontTx/>
            </a:lvl4pPr>
            <a:lvl5pPr marL="2240277" indent="-411477" algn="just">
              <a:buClrTx/>
              <a:buSzPct val="100000"/>
              <a:buFontTx/>
            </a:lvl5pPr>
          </a:lstStyle>
          <a:p>
            <a:pPr/>
            <a:r>
              <a:t>Text</a:t>
            </a:r>
          </a:p>
          <a:p>
            <a:pPr lvl="1"/>
            <a:r>
              <a:t/>
            </a:r>
          </a:p>
          <a:p>
            <a:pPr lvl="2"/>
            <a:r>
              <a:t/>
            </a:r>
          </a:p>
          <a:p>
            <a:pPr lvl="3"/>
            <a:r>
              <a:t/>
            </a:r>
          </a:p>
          <a:p>
            <a:pPr lvl="4"/>
            <a:r>
              <a:t/>
            </a:r>
          </a:p>
        </p:txBody>
      </p:sp>
      <p:sp>
        <p:nvSpPr>
          <p:cNvPr id="135" name="Número de diapositiva"/>
          <p:cNvSpPr txBox="1"/>
          <p:nvPr>
            <p:ph type="sldNum" sz="quarter" idx="2"/>
          </p:nvPr>
        </p:nvSpPr>
        <p:spPr>
          <a:xfrm>
            <a:off x="11338559" y="6339840"/>
            <a:ext cx="335862" cy="333084"/>
          </a:xfrm>
          <a:prstGeom prst="rect">
            <a:avLst/>
          </a:prstGeom>
        </p:spPr>
        <p:txBody>
          <a:bodyPr lIns="45718" tIns="45718" rIns="45718" bIns="45718" anchor="t"/>
          <a:lstStyle>
            <a:lvl1pPr algn="l"/>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Imagen 7" descr="Imagen 7"/>
          <p:cNvPicPr>
            <a:picLocks noChangeAspect="1"/>
          </p:cNvPicPr>
          <p:nvPr/>
        </p:nvPicPr>
        <p:blipFill>
          <a:blip r:embed="rId2">
            <a:extLst/>
          </a:blip>
          <a:stretch>
            <a:fillRect/>
          </a:stretch>
        </p:blipFill>
        <p:spPr>
          <a:xfrm>
            <a:off x="0" y="5872479"/>
            <a:ext cx="1811703" cy="985523"/>
          </a:xfrm>
          <a:prstGeom prst="rect">
            <a:avLst/>
          </a:prstGeom>
          <a:ln w="12700">
            <a:miter lim="400000"/>
          </a:ln>
        </p:spPr>
      </p:pic>
      <p:pic>
        <p:nvPicPr>
          <p:cNvPr id="3" name="Imagen 8" descr="Imagen 8"/>
          <p:cNvPicPr>
            <a:picLocks noChangeAspect="1"/>
          </p:cNvPicPr>
          <p:nvPr/>
        </p:nvPicPr>
        <p:blipFill>
          <a:blip r:embed="rId3">
            <a:extLst/>
          </a:blip>
          <a:stretch>
            <a:fillRect/>
          </a:stretch>
        </p:blipFill>
        <p:spPr>
          <a:xfrm>
            <a:off x="11353800" y="0"/>
            <a:ext cx="838200" cy="941426"/>
          </a:xfrm>
          <a:prstGeom prst="rect">
            <a:avLst/>
          </a:prstGeom>
          <a:ln w="12700">
            <a:miter lim="400000"/>
          </a:ln>
        </p:spPr>
      </p:pic>
      <p:sp>
        <p:nvSpPr>
          <p:cNvPr id="4" name="Texto del título"/>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normAutofit fontScale="100000" lnSpcReduction="0"/>
          </a:bodyPr>
          <a:lstStyle/>
          <a:p>
            <a:pPr/>
            <a:r>
              <a:t>Texto del título</a:t>
            </a:r>
          </a:p>
        </p:txBody>
      </p:sp>
      <p:sp>
        <p:nvSpPr>
          <p:cNvPr id="5" name="Nivel de texto 1…"/>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6" name="Número de diapositiva"/>
          <p:cNvSpPr txBox="1"/>
          <p:nvPr>
            <p:ph type="sldNum" sz="quarter" idx="2"/>
          </p:nvPr>
        </p:nvSpPr>
        <p:spPr>
          <a:xfrm>
            <a:off x="11017976" y="6372390"/>
            <a:ext cx="335824" cy="333046"/>
          </a:xfrm>
          <a:prstGeom prst="rect">
            <a:avLst/>
          </a:prstGeom>
          <a:ln w="12700">
            <a:miter lim="400000"/>
          </a:ln>
        </p:spPr>
        <p:txBody>
          <a:bodyPr wrap="none" lIns="45699" tIns="45699" rIns="45699" bIns="45699" anchor="ctr">
            <a:spAutoFit/>
          </a:bodyPr>
          <a:lstStyle>
            <a:lvl1pPr algn="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oboto"/>
          <a:ea typeface="Roboto"/>
          <a:cs typeface="Roboto"/>
          <a:sym typeface="Roboto"/>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oboto"/>
          <a:ea typeface="Roboto"/>
          <a:cs typeface="Roboto"/>
          <a:sym typeface="Roboto"/>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oboto"/>
          <a:ea typeface="Roboto"/>
          <a:cs typeface="Roboto"/>
          <a:sym typeface="Roboto"/>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oboto"/>
          <a:ea typeface="Roboto"/>
          <a:cs typeface="Roboto"/>
          <a:sym typeface="Roboto"/>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oboto"/>
          <a:ea typeface="Roboto"/>
          <a:cs typeface="Roboto"/>
          <a:sym typeface="Roboto"/>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oboto"/>
          <a:ea typeface="Roboto"/>
          <a:cs typeface="Roboto"/>
          <a:sym typeface="Roboto"/>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oboto"/>
          <a:ea typeface="Roboto"/>
          <a:cs typeface="Roboto"/>
          <a:sym typeface="Roboto"/>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oboto"/>
          <a:ea typeface="Roboto"/>
          <a:cs typeface="Roboto"/>
          <a:sym typeface="Roboto"/>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Roboto"/>
          <a:ea typeface="Roboto"/>
          <a:cs typeface="Roboto"/>
          <a:sym typeface="Roboto"/>
        </a:defRPr>
      </a:lvl9pPr>
    </p:titleStyle>
    <p:bodyStyle>
      <a:lvl1pPr marL="457200" marR="0" indent="-342900" algn="l" defTabSz="914400" rtl="0" latinLnBrk="0">
        <a:lnSpc>
          <a:spcPct val="90000"/>
        </a:lnSpc>
        <a:spcBef>
          <a:spcPts val="1000"/>
        </a:spcBef>
        <a:spcAft>
          <a:spcPts val="0"/>
        </a:spcAft>
        <a:buClr>
          <a:srgbClr val="000000"/>
        </a:buClr>
        <a:buSzPts val="3600"/>
        <a:buFont typeface="Arial"/>
        <a:buChar char="•"/>
        <a:tabLst/>
        <a:defRPr b="0" baseline="0" cap="none" i="0" spc="0" strike="noStrike" sz="3600" u="none">
          <a:solidFill>
            <a:srgbClr val="000000"/>
          </a:solidFill>
          <a:uFillTx/>
          <a:latin typeface="Roboto Condensed Light"/>
          <a:ea typeface="Roboto Condensed Light"/>
          <a:cs typeface="Roboto Condensed Light"/>
          <a:sym typeface="Roboto Condensed Light"/>
        </a:defRPr>
      </a:lvl1pPr>
      <a:lvl2pPr marL="957262" marR="0" indent="-385762" algn="l" defTabSz="914400" rtl="0" latinLnBrk="0">
        <a:lnSpc>
          <a:spcPct val="90000"/>
        </a:lnSpc>
        <a:spcBef>
          <a:spcPts val="1000"/>
        </a:spcBef>
        <a:spcAft>
          <a:spcPts val="0"/>
        </a:spcAft>
        <a:buClr>
          <a:srgbClr val="000000"/>
        </a:buClr>
        <a:buSzPts val="3600"/>
        <a:buFont typeface="Arial"/>
        <a:buChar char="•"/>
        <a:tabLst/>
        <a:defRPr b="0" baseline="0" cap="none" i="0" spc="0" strike="noStrike" sz="3600" u="none">
          <a:solidFill>
            <a:srgbClr val="000000"/>
          </a:solidFill>
          <a:uFillTx/>
          <a:latin typeface="Roboto Condensed Light"/>
          <a:ea typeface="Roboto Condensed Light"/>
          <a:cs typeface="Roboto Condensed Light"/>
          <a:sym typeface="Roboto Condensed Light"/>
        </a:defRPr>
      </a:lvl2pPr>
      <a:lvl3pPr marL="1469569" marR="0" indent="-440869" algn="l" defTabSz="914400" rtl="0" latinLnBrk="0">
        <a:lnSpc>
          <a:spcPct val="90000"/>
        </a:lnSpc>
        <a:spcBef>
          <a:spcPts val="1000"/>
        </a:spcBef>
        <a:spcAft>
          <a:spcPts val="0"/>
        </a:spcAft>
        <a:buClr>
          <a:srgbClr val="000000"/>
        </a:buClr>
        <a:buSzPts val="3600"/>
        <a:buFont typeface="Arial"/>
        <a:buChar char="•"/>
        <a:tabLst/>
        <a:defRPr b="0" baseline="0" cap="none" i="0" spc="0" strike="noStrike" sz="3600" u="none">
          <a:solidFill>
            <a:srgbClr val="000000"/>
          </a:solidFill>
          <a:uFillTx/>
          <a:latin typeface="Roboto Condensed Light"/>
          <a:ea typeface="Roboto Condensed Light"/>
          <a:cs typeface="Roboto Condensed Light"/>
          <a:sym typeface="Roboto Condensed Light"/>
        </a:defRPr>
      </a:lvl3pPr>
      <a:lvl4pPr marL="2000250" marR="0" indent="-514350" algn="l" defTabSz="914400" rtl="0" latinLnBrk="0">
        <a:lnSpc>
          <a:spcPct val="90000"/>
        </a:lnSpc>
        <a:spcBef>
          <a:spcPts val="1000"/>
        </a:spcBef>
        <a:spcAft>
          <a:spcPts val="0"/>
        </a:spcAft>
        <a:buClr>
          <a:srgbClr val="000000"/>
        </a:buClr>
        <a:buSzPts val="3600"/>
        <a:buFont typeface="Arial"/>
        <a:buChar char="•"/>
        <a:tabLst/>
        <a:defRPr b="0" baseline="0" cap="none" i="0" spc="0" strike="noStrike" sz="3600" u="none">
          <a:solidFill>
            <a:srgbClr val="000000"/>
          </a:solidFill>
          <a:uFillTx/>
          <a:latin typeface="Roboto Condensed Light"/>
          <a:ea typeface="Roboto Condensed Light"/>
          <a:cs typeface="Roboto Condensed Light"/>
          <a:sym typeface="Roboto Condensed Light"/>
        </a:defRPr>
      </a:lvl4pPr>
      <a:lvl5pPr marL="2560320" marR="0" indent="-617220" algn="l" defTabSz="914400" rtl="0" latinLnBrk="0">
        <a:lnSpc>
          <a:spcPct val="90000"/>
        </a:lnSpc>
        <a:spcBef>
          <a:spcPts val="1000"/>
        </a:spcBef>
        <a:spcAft>
          <a:spcPts val="0"/>
        </a:spcAft>
        <a:buClr>
          <a:srgbClr val="000000"/>
        </a:buClr>
        <a:buSzPts val="3600"/>
        <a:buFont typeface="Arial"/>
        <a:buChar char="•"/>
        <a:tabLst/>
        <a:defRPr b="0" baseline="0" cap="none" i="0" spc="0" strike="noStrike" sz="3600" u="none">
          <a:solidFill>
            <a:srgbClr val="000000"/>
          </a:solidFill>
          <a:uFillTx/>
          <a:latin typeface="Roboto Condensed Light"/>
          <a:ea typeface="Roboto Condensed Light"/>
          <a:cs typeface="Roboto Condensed Light"/>
          <a:sym typeface="Roboto Condensed Light"/>
        </a:defRPr>
      </a:lvl5pPr>
      <a:lvl6pPr marL="2743200" marR="0" indent="-457200" algn="l" defTabSz="914400" rtl="0" latinLnBrk="0">
        <a:lnSpc>
          <a:spcPct val="90000"/>
        </a:lnSpc>
        <a:spcBef>
          <a:spcPts val="1000"/>
        </a:spcBef>
        <a:spcAft>
          <a:spcPts val="0"/>
        </a:spcAft>
        <a:buClr>
          <a:srgbClr val="000000"/>
        </a:buClr>
        <a:buSzPct val="100000"/>
        <a:buFont typeface="Arial"/>
        <a:buChar char="•"/>
        <a:tabLst/>
        <a:defRPr b="0" baseline="0" cap="none" i="0" spc="0" strike="noStrike" sz="3600" u="none">
          <a:solidFill>
            <a:srgbClr val="000000"/>
          </a:solidFill>
          <a:uFillTx/>
          <a:latin typeface="Roboto Condensed Light"/>
          <a:ea typeface="Roboto Condensed Light"/>
          <a:cs typeface="Roboto Condensed Light"/>
          <a:sym typeface="Roboto Condensed Light"/>
        </a:defRPr>
      </a:lvl6pPr>
      <a:lvl7pPr marL="3200400" marR="0" indent="-457200" algn="l" defTabSz="914400" rtl="0" latinLnBrk="0">
        <a:lnSpc>
          <a:spcPct val="90000"/>
        </a:lnSpc>
        <a:spcBef>
          <a:spcPts val="1000"/>
        </a:spcBef>
        <a:spcAft>
          <a:spcPts val="0"/>
        </a:spcAft>
        <a:buClr>
          <a:srgbClr val="000000"/>
        </a:buClr>
        <a:buSzPct val="100000"/>
        <a:buFont typeface="Arial"/>
        <a:buChar char="•"/>
        <a:tabLst/>
        <a:defRPr b="0" baseline="0" cap="none" i="0" spc="0" strike="noStrike" sz="3600" u="none">
          <a:solidFill>
            <a:srgbClr val="000000"/>
          </a:solidFill>
          <a:uFillTx/>
          <a:latin typeface="Roboto Condensed Light"/>
          <a:ea typeface="Roboto Condensed Light"/>
          <a:cs typeface="Roboto Condensed Light"/>
          <a:sym typeface="Roboto Condensed Light"/>
        </a:defRPr>
      </a:lvl7pPr>
      <a:lvl8pPr marL="3657600" marR="0" indent="-457200" algn="l" defTabSz="914400" rtl="0" latinLnBrk="0">
        <a:lnSpc>
          <a:spcPct val="90000"/>
        </a:lnSpc>
        <a:spcBef>
          <a:spcPts val="1000"/>
        </a:spcBef>
        <a:spcAft>
          <a:spcPts val="0"/>
        </a:spcAft>
        <a:buClr>
          <a:srgbClr val="000000"/>
        </a:buClr>
        <a:buSzPct val="100000"/>
        <a:buFont typeface="Arial"/>
        <a:buChar char="•"/>
        <a:tabLst/>
        <a:defRPr b="0" baseline="0" cap="none" i="0" spc="0" strike="noStrike" sz="3600" u="none">
          <a:solidFill>
            <a:srgbClr val="000000"/>
          </a:solidFill>
          <a:uFillTx/>
          <a:latin typeface="Roboto Condensed Light"/>
          <a:ea typeface="Roboto Condensed Light"/>
          <a:cs typeface="Roboto Condensed Light"/>
          <a:sym typeface="Roboto Condensed Light"/>
        </a:defRPr>
      </a:lvl8pPr>
      <a:lvl9pPr marL="4114800" marR="0" indent="-457200" algn="l" defTabSz="914400" rtl="0" latinLnBrk="0">
        <a:lnSpc>
          <a:spcPct val="90000"/>
        </a:lnSpc>
        <a:spcBef>
          <a:spcPts val="1000"/>
        </a:spcBef>
        <a:spcAft>
          <a:spcPts val="0"/>
        </a:spcAft>
        <a:buClr>
          <a:srgbClr val="000000"/>
        </a:buClr>
        <a:buSzPct val="100000"/>
        <a:buFont typeface="Arial"/>
        <a:buChar char="•"/>
        <a:tabLst/>
        <a:defRPr b="0" baseline="0" cap="none" i="0" spc="0" strike="noStrike" sz="3600" u="none">
          <a:solidFill>
            <a:srgbClr val="000000"/>
          </a:solidFill>
          <a:uFillTx/>
          <a:latin typeface="Roboto Condensed Light"/>
          <a:ea typeface="Roboto Condensed Light"/>
          <a:cs typeface="Roboto Condensed Light"/>
          <a:sym typeface="Roboto Condensed Ligh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png"/><Relationship Id="rId3" Type="http://schemas.openxmlformats.org/officeDocument/2006/relationships/image" Target="../media/image6.png"/><Relationship Id="rId4" Type="http://schemas.openxmlformats.org/officeDocument/2006/relationships/image" Target="../media/image31.png"/><Relationship Id="rId5" Type="http://schemas.openxmlformats.org/officeDocument/2006/relationships/image" Target="../media/image3.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40.png"/><Relationship Id="rId11" Type="http://schemas.openxmlformats.org/officeDocument/2006/relationships/image" Target="../media/image41.png"/><Relationship Id="rId12" Type="http://schemas.openxmlformats.org/officeDocument/2006/relationships/image" Target="../media/image42.png"/><Relationship Id="rId13" Type="http://schemas.openxmlformats.org/officeDocument/2006/relationships/image" Target="../media/image43.png"/><Relationship Id="rId14" Type="http://schemas.openxmlformats.org/officeDocument/2006/relationships/image" Target="../media/image44.png"/><Relationship Id="rId15" Type="http://schemas.openxmlformats.org/officeDocument/2006/relationships/image" Target="../media/image45.png"/><Relationship Id="rId16" Type="http://schemas.openxmlformats.org/officeDocument/2006/relationships/image" Target="../media/image46.png"/><Relationship Id="rId17" Type="http://schemas.openxmlformats.org/officeDocument/2006/relationships/image" Target="../media/image30.png"/><Relationship Id="rId18" Type="http://schemas.openxmlformats.org/officeDocument/2006/relationships/image" Target="../media/image1.tif"/><Relationship Id="rId19" Type="http://schemas.openxmlformats.org/officeDocument/2006/relationships/image" Target="../media/image2.tif"/><Relationship Id="rId20" Type="http://schemas.openxmlformats.org/officeDocument/2006/relationships/image" Target="../media/image3.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0.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8.png"/><Relationship Id="rId3" Type="http://schemas.openxmlformats.org/officeDocument/2006/relationships/image" Target="../media/image49.png"/><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8" name="Google Shape;106;p3" descr="Google Shape;106;p3"/>
          <p:cNvPicPr>
            <a:picLocks noChangeAspect="1"/>
          </p:cNvPicPr>
          <p:nvPr/>
        </p:nvPicPr>
        <p:blipFill>
          <a:blip r:embed="rId2">
            <a:extLst/>
          </a:blip>
          <a:stretch>
            <a:fillRect/>
          </a:stretch>
        </p:blipFill>
        <p:spPr>
          <a:xfrm rot="10800000">
            <a:off x="7272587" y="3914911"/>
            <a:ext cx="304779" cy="609555"/>
          </a:xfrm>
          <a:prstGeom prst="rect">
            <a:avLst/>
          </a:prstGeom>
          <a:ln w="12700">
            <a:miter lim="400000"/>
          </a:ln>
        </p:spPr>
      </p:pic>
      <p:pic>
        <p:nvPicPr>
          <p:cNvPr id="259" name="Google Shape;111;p3" descr="Google Shape;111;p3"/>
          <p:cNvPicPr>
            <a:picLocks noChangeAspect="1"/>
          </p:cNvPicPr>
          <p:nvPr/>
        </p:nvPicPr>
        <p:blipFill>
          <a:blip r:embed="rId3">
            <a:extLst/>
          </a:blip>
          <a:stretch>
            <a:fillRect/>
          </a:stretch>
        </p:blipFill>
        <p:spPr>
          <a:xfrm rot="10800000">
            <a:off x="507664" y="1971512"/>
            <a:ext cx="297551" cy="595099"/>
          </a:xfrm>
          <a:prstGeom prst="rect">
            <a:avLst/>
          </a:prstGeom>
          <a:ln w="12700">
            <a:miter lim="400000"/>
          </a:ln>
        </p:spPr>
      </p:pic>
      <p:sp>
        <p:nvSpPr>
          <p:cNvPr id="260" name="Título 2"/>
          <p:cNvSpPr txBox="1"/>
          <p:nvPr>
            <p:ph type="title"/>
          </p:nvPr>
        </p:nvSpPr>
        <p:spPr>
          <a:xfrm>
            <a:off x="7641370" y="392995"/>
            <a:ext cx="3549871" cy="1325564"/>
          </a:xfrm>
          <a:prstGeom prst="rect">
            <a:avLst/>
          </a:prstGeom>
        </p:spPr>
        <p:txBody>
          <a:bodyPr/>
          <a:lstStyle/>
          <a:p>
            <a:pPr/>
            <a:r>
              <a:t>EELISA ACTIVITY</a:t>
            </a:r>
          </a:p>
        </p:txBody>
      </p:sp>
      <p:sp>
        <p:nvSpPr>
          <p:cNvPr id="261" name="Marcador de texto 10"/>
          <p:cNvSpPr txBox="1"/>
          <p:nvPr>
            <p:ph type="body" sz="quarter" idx="1"/>
          </p:nvPr>
        </p:nvSpPr>
        <p:spPr>
          <a:xfrm>
            <a:off x="8176903" y="2246627"/>
            <a:ext cx="3016870" cy="1444995"/>
          </a:xfrm>
          <a:prstGeom prst="rect">
            <a:avLst/>
          </a:prstGeom>
        </p:spPr>
        <p:txBody>
          <a:bodyPr/>
          <a:lstStyle>
            <a:lvl1pPr defTabSz="481340">
              <a:spcBef>
                <a:spcPts val="500"/>
              </a:spcBef>
              <a:defRPr sz="1624"/>
            </a:lvl1pPr>
          </a:lstStyle>
          <a:p>
            <a:pPr/>
            <a:r>
              <a:t>TFG_Design, development and manufacture of a biodegradable take-away container for restaurants in the Lavapiés neighborhood. Nuria Barahonas</a:t>
            </a:r>
          </a:p>
        </p:txBody>
      </p:sp>
      <p:sp>
        <p:nvSpPr>
          <p:cNvPr id="262" name="Marcador de texto 10"/>
          <p:cNvSpPr txBox="1"/>
          <p:nvPr/>
        </p:nvSpPr>
        <p:spPr>
          <a:xfrm>
            <a:off x="7686357" y="3783610"/>
            <a:ext cx="3997963" cy="43607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lvl1pPr algn="just" defTabSz="694944">
              <a:lnSpc>
                <a:spcPct val="90000"/>
              </a:lnSpc>
              <a:spcBef>
                <a:spcPts val="700"/>
              </a:spcBef>
              <a:defRPr sz="1500">
                <a:solidFill>
                  <a:schemeClr val="accent2"/>
                </a:solidFill>
                <a:latin typeface="Roboto Condensed Light"/>
                <a:ea typeface="Roboto Condensed Light"/>
                <a:cs typeface="Roboto Condensed Light"/>
                <a:sym typeface="Roboto Condensed Light"/>
              </a:defRPr>
            </a:lvl1pPr>
          </a:lstStyle>
          <a:p>
            <a:pPr/>
            <a:r>
              <a:t>Date of the activity: May 2022 </a:t>
            </a:r>
          </a:p>
        </p:txBody>
      </p:sp>
      <p:sp>
        <p:nvSpPr>
          <p:cNvPr id="263" name="Marcador de texto 10"/>
          <p:cNvSpPr txBox="1"/>
          <p:nvPr/>
        </p:nvSpPr>
        <p:spPr>
          <a:xfrm>
            <a:off x="7686357" y="4219688"/>
            <a:ext cx="3997963" cy="59509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lvl1pPr algn="just" defTabSz="740662">
              <a:lnSpc>
                <a:spcPct val="90000"/>
              </a:lnSpc>
              <a:spcBef>
                <a:spcPts val="800"/>
              </a:spcBef>
              <a:defRPr sz="1600">
                <a:latin typeface="Roboto Condensed Light"/>
                <a:ea typeface="Roboto Condensed Light"/>
                <a:cs typeface="Roboto Condensed Light"/>
                <a:sym typeface="Roboto Condensed Light"/>
              </a:defRPr>
            </a:lvl1pPr>
          </a:lstStyle>
          <a:p>
            <a:pPr/>
            <a:r>
              <a:t>Organized by: Industrial Design and Innovation for Sustainable Human Welfare</a:t>
            </a:r>
          </a:p>
        </p:txBody>
      </p:sp>
      <p:sp>
        <p:nvSpPr>
          <p:cNvPr id="264" name="Marcador de texto 10"/>
          <p:cNvSpPr txBox="1"/>
          <p:nvPr/>
        </p:nvSpPr>
        <p:spPr>
          <a:xfrm>
            <a:off x="7623081" y="4975952"/>
            <a:ext cx="3997964" cy="737863"/>
          </a:xfrm>
          <a:prstGeom prst="rect">
            <a:avLst/>
          </a:prstGeom>
          <a:ln w="12700">
            <a:miter lim="400000"/>
          </a:ln>
          <a:effectLst>
            <a:reflection blurRad="0" stA="50000"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45718" tIns="45718" rIns="45718" bIns="45718">
            <a:normAutofit fontScale="100000" lnSpcReduction="0"/>
          </a:bodyPr>
          <a:lstStyle>
            <a:lvl1pPr algn="just">
              <a:lnSpc>
                <a:spcPct val="90000"/>
              </a:lnSpc>
              <a:spcBef>
                <a:spcPts val="1000"/>
              </a:spcBef>
              <a:defRPr sz="2000">
                <a:latin typeface="Roboto Condensed Light"/>
                <a:ea typeface="Roboto Condensed Light"/>
                <a:cs typeface="Roboto Condensed Light"/>
                <a:sym typeface="Roboto Condensed Light"/>
              </a:defRPr>
            </a:lvl1pPr>
          </a:lstStyle>
          <a:p>
            <a:pPr/>
            <a:r>
              <a:t>Sponsors/other stakeholders: SIKA, FACYRE</a:t>
            </a:r>
          </a:p>
        </p:txBody>
      </p:sp>
      <p:pic>
        <p:nvPicPr>
          <p:cNvPr id="265" name="Google Shape;106;p3" descr="Google Shape;106;p3"/>
          <p:cNvPicPr>
            <a:picLocks noChangeAspect="1"/>
          </p:cNvPicPr>
          <p:nvPr/>
        </p:nvPicPr>
        <p:blipFill>
          <a:blip r:embed="rId2">
            <a:extLst/>
          </a:blip>
          <a:stretch>
            <a:fillRect/>
          </a:stretch>
        </p:blipFill>
        <p:spPr>
          <a:xfrm rot="10800000">
            <a:off x="7305981" y="5482297"/>
            <a:ext cx="304779" cy="609555"/>
          </a:xfrm>
          <a:prstGeom prst="rect">
            <a:avLst/>
          </a:prstGeom>
          <a:ln w="12700">
            <a:miter lim="400000"/>
          </a:ln>
        </p:spPr>
      </p:pic>
      <p:pic>
        <p:nvPicPr>
          <p:cNvPr id="266" name="Google Shape;106;p3" descr="Google Shape;106;p3"/>
          <p:cNvPicPr>
            <a:picLocks noChangeAspect="1"/>
          </p:cNvPicPr>
          <p:nvPr/>
        </p:nvPicPr>
        <p:blipFill>
          <a:blip r:embed="rId2">
            <a:extLst/>
          </a:blip>
          <a:stretch>
            <a:fillRect/>
          </a:stretch>
        </p:blipFill>
        <p:spPr>
          <a:xfrm rot="10800000">
            <a:off x="2322519" y="6005767"/>
            <a:ext cx="304779" cy="609555"/>
          </a:xfrm>
          <a:prstGeom prst="rect">
            <a:avLst/>
          </a:prstGeom>
          <a:ln w="12700">
            <a:miter lim="400000"/>
          </a:ln>
        </p:spPr>
      </p:pic>
      <p:sp>
        <p:nvSpPr>
          <p:cNvPr id="267" name="Marcador de texto 10"/>
          <p:cNvSpPr txBox="1"/>
          <p:nvPr/>
        </p:nvSpPr>
        <p:spPr>
          <a:xfrm>
            <a:off x="2673013" y="6005767"/>
            <a:ext cx="3997961" cy="7378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905255">
              <a:lnSpc>
                <a:spcPct val="72000"/>
              </a:lnSpc>
              <a:spcBef>
                <a:spcPts val="900"/>
              </a:spcBef>
              <a:defRPr sz="1400">
                <a:latin typeface="Roboto Condensed Light"/>
                <a:ea typeface="Roboto Condensed Light"/>
                <a:cs typeface="Roboto Condensed Light"/>
                <a:sym typeface="Roboto Condensed Light"/>
              </a:defRPr>
            </a:pPr>
            <a:r>
              <a:t>Location: ETSIDI</a:t>
            </a:r>
            <a:endParaRPr sz="2600"/>
          </a:p>
          <a:p>
            <a:pPr defTabSz="905255">
              <a:lnSpc>
                <a:spcPct val="72000"/>
              </a:lnSpc>
              <a:spcBef>
                <a:spcPts val="900"/>
              </a:spcBef>
              <a:defRPr sz="1400">
                <a:latin typeface="Roboto Condensed Light"/>
                <a:ea typeface="Roboto Condensed Light"/>
                <a:cs typeface="Roboto Condensed Light"/>
                <a:sym typeface="Roboto Condensed Light"/>
              </a:defRPr>
            </a:pPr>
            <a:r>
              <a:t>Format: Face to face</a:t>
            </a:r>
            <a:br/>
          </a:p>
        </p:txBody>
      </p:sp>
      <p:pic>
        <p:nvPicPr>
          <p:cNvPr id="268" name="unknown.png" descr="unknown.png"/>
          <p:cNvPicPr>
            <a:picLocks noChangeAspect="1"/>
          </p:cNvPicPr>
          <p:nvPr/>
        </p:nvPicPr>
        <p:blipFill>
          <a:blip r:embed="rId4">
            <a:extLst/>
          </a:blip>
          <a:stretch>
            <a:fillRect/>
          </a:stretch>
        </p:blipFill>
        <p:spPr>
          <a:xfrm>
            <a:off x="2642017" y="4637875"/>
            <a:ext cx="1561663" cy="941429"/>
          </a:xfrm>
          <a:prstGeom prst="rect">
            <a:avLst/>
          </a:prstGeom>
          <a:ln w="12700">
            <a:miter lim="400000"/>
          </a:ln>
        </p:spPr>
      </p:pic>
      <p:pic>
        <p:nvPicPr>
          <p:cNvPr id="269" name="Picture 4" descr="Picture 4"/>
          <p:cNvPicPr>
            <a:picLocks noChangeAspect="1"/>
          </p:cNvPicPr>
          <p:nvPr/>
        </p:nvPicPr>
        <p:blipFill>
          <a:blip r:embed="rId5">
            <a:extLst/>
          </a:blip>
          <a:srcRect l="10251" t="0" r="2912" b="325"/>
          <a:stretch>
            <a:fillRect/>
          </a:stretch>
        </p:blipFill>
        <p:spPr>
          <a:xfrm>
            <a:off x="974898" y="592567"/>
            <a:ext cx="5110890" cy="362712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Título 1"/>
          <p:cNvSpPr txBox="1"/>
          <p:nvPr>
            <p:ph type="title"/>
          </p:nvPr>
        </p:nvSpPr>
        <p:spPr>
          <a:prstGeom prst="rect">
            <a:avLst/>
          </a:prstGeom>
        </p:spPr>
        <p:txBody>
          <a:bodyPr/>
          <a:lstStyle/>
          <a:p>
            <a:pPr/>
            <a:r>
              <a:t>Description of the activity</a:t>
            </a:r>
          </a:p>
        </p:txBody>
      </p:sp>
      <p:sp>
        <p:nvSpPr>
          <p:cNvPr id="272" name="Marcador de texto 2"/>
          <p:cNvSpPr txBox="1"/>
          <p:nvPr>
            <p:ph type="body" idx="1"/>
          </p:nvPr>
        </p:nvSpPr>
        <p:spPr>
          <a:xfrm>
            <a:off x="838200" y="1690686"/>
            <a:ext cx="7753106" cy="4486280"/>
          </a:xfrm>
          <a:prstGeom prst="rect">
            <a:avLst/>
          </a:prstGeom>
        </p:spPr>
        <p:txBody>
          <a:bodyPr/>
          <a:lstStyle/>
          <a:p>
            <a:pPr marL="429768" indent="-322325" defTabSz="859536">
              <a:spcBef>
                <a:spcPts val="900"/>
              </a:spcBef>
              <a:buSzPts val="2200"/>
              <a:defRPr sz="2256"/>
            </a:pPr>
            <a:r>
              <a:t>In recent years, the use of biomaterials for packaging has increased due to greater awareness of the environmental advantages that these represent with respect to other materials. This is why I have chosen  the design, development and manufacture of a biodegradable take-away container for restaurants in the Lavapies neigborhood as my final degree project.</a:t>
            </a:r>
          </a:p>
          <a:p>
            <a:pPr marL="429768" indent="-322325" defTabSz="859536">
              <a:spcBef>
                <a:spcPts val="900"/>
              </a:spcBef>
              <a:buSzPts val="2200"/>
              <a:defRPr sz="2256"/>
            </a:pPr>
            <a:r>
              <a:t>Using the Cook it Yourself methodology I developed sheets of a biopolymer based on gelatin, glycerin, water and additives (which provide each sheet with a different colour and allow each restaurant to be identified by an additive linked to their type of food). I also designed and manufactured a take-away container with these sheets as the base, using laser cutting.  </a:t>
            </a:r>
          </a:p>
        </p:txBody>
      </p:sp>
      <p:sp>
        <p:nvSpPr>
          <p:cNvPr id="273" name="CuadroTexto 4"/>
          <p:cNvSpPr txBox="1"/>
          <p:nvPr/>
        </p:nvSpPr>
        <p:spPr>
          <a:xfrm>
            <a:off x="8929647" y="937452"/>
            <a:ext cx="3099101" cy="32159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a:solidFill>
                  <a:schemeClr val="accent2"/>
                </a:solidFill>
              </a:defRPr>
            </a:pPr>
            <a:r>
              <a:t>ACTIVITY IN NUMBERS</a:t>
            </a:r>
          </a:p>
          <a:p>
            <a:pPr/>
            <a:r>
              <a:t># inscriptions: 1</a:t>
            </a:r>
          </a:p>
          <a:p>
            <a:pPr/>
            <a:r>
              <a:t># participants: 1</a:t>
            </a:r>
          </a:p>
          <a:p>
            <a:pPr/>
            <a:r>
              <a:t># badges: 1</a:t>
            </a:r>
          </a:p>
          <a:p>
            <a:pPr>
              <a:defRPr sz="1600"/>
            </a:pPr>
            <a:r>
              <a:t>nuria.barahonas@alumnos.upm.es</a:t>
            </a:r>
          </a:p>
          <a:p>
            <a:pPr/>
            <a:r>
              <a:t># ECTS: </a:t>
            </a:r>
          </a:p>
          <a:p>
            <a:pPr/>
          </a:p>
          <a:p>
            <a:pPr/>
          </a:p>
          <a:p>
            <a:pPr/>
            <a:r>
              <a:t># Communities involved: 1</a:t>
            </a:r>
          </a:p>
          <a:p>
            <a:pPr/>
            <a:r>
              <a:t># mobilities: </a:t>
            </a:r>
          </a:p>
          <a:p>
            <a:pPr/>
            <a:r>
              <a:t>Universities involved: UPM</a:t>
            </a:r>
          </a:p>
        </p:txBody>
      </p:sp>
      <p:sp>
        <p:nvSpPr>
          <p:cNvPr id="274" name="CuadroTexto 6"/>
          <p:cNvSpPr txBox="1"/>
          <p:nvPr/>
        </p:nvSpPr>
        <p:spPr>
          <a:xfrm>
            <a:off x="8929647" y="4490199"/>
            <a:ext cx="822964" cy="3330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solidFill>
                  <a:schemeClr val="accent2"/>
                </a:solidFill>
              </a:defRPr>
            </a:lvl1pPr>
          </a:lstStyle>
          <a:p>
            <a:pPr/>
            <a:r>
              <a:t>SDGs:  </a:t>
            </a:r>
          </a:p>
        </p:txBody>
      </p:sp>
      <p:pic>
        <p:nvPicPr>
          <p:cNvPr id="275" name="Imagen 7" descr="Imagen 7"/>
          <p:cNvPicPr>
            <a:picLocks noChangeAspect="1"/>
          </p:cNvPicPr>
          <p:nvPr/>
        </p:nvPicPr>
        <p:blipFill>
          <a:blip r:embed="rId2">
            <a:extLst/>
          </a:blip>
          <a:stretch>
            <a:fillRect/>
          </a:stretch>
        </p:blipFill>
        <p:spPr>
          <a:xfrm>
            <a:off x="12625744" y="1552696"/>
            <a:ext cx="766014" cy="766014"/>
          </a:xfrm>
          <a:prstGeom prst="rect">
            <a:avLst/>
          </a:prstGeom>
          <a:ln w="12700">
            <a:miter lim="400000"/>
          </a:ln>
        </p:spPr>
      </p:pic>
      <p:pic>
        <p:nvPicPr>
          <p:cNvPr id="276" name="Imagen 8" descr="Imagen 8"/>
          <p:cNvPicPr>
            <a:picLocks noChangeAspect="1"/>
          </p:cNvPicPr>
          <p:nvPr/>
        </p:nvPicPr>
        <p:blipFill>
          <a:blip r:embed="rId3">
            <a:extLst/>
          </a:blip>
          <a:stretch>
            <a:fillRect/>
          </a:stretch>
        </p:blipFill>
        <p:spPr>
          <a:xfrm>
            <a:off x="13559586" y="1602604"/>
            <a:ext cx="766014" cy="766014"/>
          </a:xfrm>
          <a:prstGeom prst="rect">
            <a:avLst/>
          </a:prstGeom>
          <a:ln w="12700">
            <a:miter lim="400000"/>
          </a:ln>
        </p:spPr>
      </p:pic>
      <p:pic>
        <p:nvPicPr>
          <p:cNvPr id="277" name="Imagen 9" descr="Imagen 9"/>
          <p:cNvPicPr>
            <a:picLocks noChangeAspect="1"/>
          </p:cNvPicPr>
          <p:nvPr/>
        </p:nvPicPr>
        <p:blipFill>
          <a:blip r:embed="rId4">
            <a:extLst/>
          </a:blip>
          <a:stretch>
            <a:fillRect/>
          </a:stretch>
        </p:blipFill>
        <p:spPr>
          <a:xfrm>
            <a:off x="12637781" y="2462458"/>
            <a:ext cx="766014" cy="766014"/>
          </a:xfrm>
          <a:prstGeom prst="rect">
            <a:avLst/>
          </a:prstGeom>
          <a:ln w="12700">
            <a:miter lim="400000"/>
          </a:ln>
        </p:spPr>
      </p:pic>
      <p:pic>
        <p:nvPicPr>
          <p:cNvPr id="278" name="Imagen 10" descr="Imagen 10"/>
          <p:cNvPicPr>
            <a:picLocks noChangeAspect="1"/>
          </p:cNvPicPr>
          <p:nvPr/>
        </p:nvPicPr>
        <p:blipFill>
          <a:blip r:embed="rId5">
            <a:extLst/>
          </a:blip>
          <a:stretch>
            <a:fillRect/>
          </a:stretch>
        </p:blipFill>
        <p:spPr>
          <a:xfrm>
            <a:off x="13644111" y="2505505"/>
            <a:ext cx="766014" cy="766014"/>
          </a:xfrm>
          <a:prstGeom prst="rect">
            <a:avLst/>
          </a:prstGeom>
          <a:ln w="12700">
            <a:miter lim="400000"/>
          </a:ln>
        </p:spPr>
      </p:pic>
      <p:pic>
        <p:nvPicPr>
          <p:cNvPr id="279" name="Imagen 11" descr="Imagen 11"/>
          <p:cNvPicPr>
            <a:picLocks noChangeAspect="1"/>
          </p:cNvPicPr>
          <p:nvPr/>
        </p:nvPicPr>
        <p:blipFill>
          <a:blip r:embed="rId6">
            <a:extLst/>
          </a:blip>
          <a:stretch>
            <a:fillRect/>
          </a:stretch>
        </p:blipFill>
        <p:spPr>
          <a:xfrm>
            <a:off x="14616357" y="2538870"/>
            <a:ext cx="766014" cy="766014"/>
          </a:xfrm>
          <a:prstGeom prst="rect">
            <a:avLst/>
          </a:prstGeom>
          <a:ln w="12700">
            <a:miter lim="400000"/>
          </a:ln>
        </p:spPr>
      </p:pic>
      <p:pic>
        <p:nvPicPr>
          <p:cNvPr id="280" name="Imagen 12" descr="Imagen 12"/>
          <p:cNvPicPr>
            <a:picLocks noChangeAspect="1"/>
          </p:cNvPicPr>
          <p:nvPr/>
        </p:nvPicPr>
        <p:blipFill>
          <a:blip r:embed="rId7">
            <a:extLst/>
          </a:blip>
          <a:stretch>
            <a:fillRect/>
          </a:stretch>
        </p:blipFill>
        <p:spPr>
          <a:xfrm>
            <a:off x="12639788" y="3386887"/>
            <a:ext cx="766014" cy="766014"/>
          </a:xfrm>
          <a:prstGeom prst="rect">
            <a:avLst/>
          </a:prstGeom>
          <a:ln w="12700">
            <a:miter lim="400000"/>
          </a:ln>
        </p:spPr>
      </p:pic>
      <p:pic>
        <p:nvPicPr>
          <p:cNvPr id="281" name="Imagen 13" descr="Imagen 13"/>
          <p:cNvPicPr>
            <a:picLocks noChangeAspect="1"/>
          </p:cNvPicPr>
          <p:nvPr/>
        </p:nvPicPr>
        <p:blipFill>
          <a:blip r:embed="rId8">
            <a:extLst/>
          </a:blip>
          <a:stretch>
            <a:fillRect/>
          </a:stretch>
        </p:blipFill>
        <p:spPr>
          <a:xfrm>
            <a:off x="13644111" y="3415269"/>
            <a:ext cx="766014" cy="766014"/>
          </a:xfrm>
          <a:prstGeom prst="rect">
            <a:avLst/>
          </a:prstGeom>
          <a:ln w="12700">
            <a:miter lim="400000"/>
          </a:ln>
        </p:spPr>
      </p:pic>
      <p:pic>
        <p:nvPicPr>
          <p:cNvPr id="282" name="Imagen 14" descr="Imagen 14"/>
          <p:cNvPicPr>
            <a:picLocks noChangeAspect="1"/>
          </p:cNvPicPr>
          <p:nvPr/>
        </p:nvPicPr>
        <p:blipFill>
          <a:blip r:embed="rId9">
            <a:extLst/>
          </a:blip>
          <a:stretch>
            <a:fillRect/>
          </a:stretch>
        </p:blipFill>
        <p:spPr>
          <a:xfrm>
            <a:off x="14666489" y="3415269"/>
            <a:ext cx="766014" cy="766014"/>
          </a:xfrm>
          <a:prstGeom prst="rect">
            <a:avLst/>
          </a:prstGeom>
          <a:ln w="12700">
            <a:miter lim="400000"/>
          </a:ln>
        </p:spPr>
      </p:pic>
      <p:pic>
        <p:nvPicPr>
          <p:cNvPr id="283" name="Imagen 17" descr="Imagen 17"/>
          <p:cNvPicPr>
            <a:picLocks noChangeAspect="1"/>
          </p:cNvPicPr>
          <p:nvPr/>
        </p:nvPicPr>
        <p:blipFill>
          <a:blip r:embed="rId10">
            <a:extLst/>
          </a:blip>
          <a:stretch>
            <a:fillRect/>
          </a:stretch>
        </p:blipFill>
        <p:spPr>
          <a:xfrm>
            <a:off x="14666489" y="4311317"/>
            <a:ext cx="766014" cy="766014"/>
          </a:xfrm>
          <a:prstGeom prst="rect">
            <a:avLst/>
          </a:prstGeom>
          <a:ln w="12700">
            <a:miter lim="400000"/>
          </a:ln>
        </p:spPr>
      </p:pic>
      <p:pic>
        <p:nvPicPr>
          <p:cNvPr id="284" name="Imagen 18" descr="Imagen 18"/>
          <p:cNvPicPr>
            <a:picLocks noChangeAspect="1"/>
          </p:cNvPicPr>
          <p:nvPr/>
        </p:nvPicPr>
        <p:blipFill>
          <a:blip r:embed="rId11">
            <a:extLst/>
          </a:blip>
          <a:stretch>
            <a:fillRect/>
          </a:stretch>
        </p:blipFill>
        <p:spPr>
          <a:xfrm>
            <a:off x="12639788" y="5206412"/>
            <a:ext cx="766014" cy="766014"/>
          </a:xfrm>
          <a:prstGeom prst="rect">
            <a:avLst/>
          </a:prstGeom>
          <a:ln w="12700">
            <a:miter lim="400000"/>
          </a:ln>
        </p:spPr>
      </p:pic>
      <p:pic>
        <p:nvPicPr>
          <p:cNvPr id="285" name="Imagen 19" descr="Imagen 19"/>
          <p:cNvPicPr>
            <a:picLocks noChangeAspect="1"/>
          </p:cNvPicPr>
          <p:nvPr/>
        </p:nvPicPr>
        <p:blipFill>
          <a:blip r:embed="rId12">
            <a:extLst/>
          </a:blip>
          <a:stretch>
            <a:fillRect/>
          </a:stretch>
        </p:blipFill>
        <p:spPr>
          <a:xfrm>
            <a:off x="13646120" y="5201651"/>
            <a:ext cx="766014" cy="766014"/>
          </a:xfrm>
          <a:prstGeom prst="rect">
            <a:avLst/>
          </a:prstGeom>
          <a:ln w="12700">
            <a:miter lim="400000"/>
          </a:ln>
        </p:spPr>
      </p:pic>
      <p:pic>
        <p:nvPicPr>
          <p:cNvPr id="286" name="Imagen 20" descr="Imagen 20"/>
          <p:cNvPicPr>
            <a:picLocks noChangeAspect="1"/>
          </p:cNvPicPr>
          <p:nvPr/>
        </p:nvPicPr>
        <p:blipFill>
          <a:blip r:embed="rId13">
            <a:extLst/>
          </a:blip>
          <a:stretch>
            <a:fillRect/>
          </a:stretch>
        </p:blipFill>
        <p:spPr>
          <a:xfrm>
            <a:off x="14666492" y="5201651"/>
            <a:ext cx="766014" cy="766014"/>
          </a:xfrm>
          <a:prstGeom prst="rect">
            <a:avLst/>
          </a:prstGeom>
          <a:ln w="12700">
            <a:miter lim="400000"/>
          </a:ln>
        </p:spPr>
      </p:pic>
      <p:pic>
        <p:nvPicPr>
          <p:cNvPr id="287" name="Imagen 21" descr="Imagen 21"/>
          <p:cNvPicPr>
            <a:picLocks noChangeAspect="1"/>
          </p:cNvPicPr>
          <p:nvPr/>
        </p:nvPicPr>
        <p:blipFill>
          <a:blip r:embed="rId14">
            <a:extLst/>
          </a:blip>
          <a:stretch>
            <a:fillRect/>
          </a:stretch>
        </p:blipFill>
        <p:spPr>
          <a:xfrm>
            <a:off x="12639788" y="6130840"/>
            <a:ext cx="766014" cy="766014"/>
          </a:xfrm>
          <a:prstGeom prst="rect">
            <a:avLst/>
          </a:prstGeom>
          <a:ln w="12700">
            <a:miter lim="400000"/>
          </a:ln>
        </p:spPr>
      </p:pic>
      <p:pic>
        <p:nvPicPr>
          <p:cNvPr id="288" name="Imagen 22" descr="Imagen 22"/>
          <p:cNvPicPr>
            <a:picLocks noChangeAspect="1"/>
          </p:cNvPicPr>
          <p:nvPr/>
        </p:nvPicPr>
        <p:blipFill>
          <a:blip r:embed="rId15">
            <a:extLst/>
          </a:blip>
          <a:stretch>
            <a:fillRect/>
          </a:stretch>
        </p:blipFill>
        <p:spPr>
          <a:xfrm>
            <a:off x="13646120" y="6130840"/>
            <a:ext cx="766014" cy="766014"/>
          </a:xfrm>
          <a:prstGeom prst="rect">
            <a:avLst/>
          </a:prstGeom>
          <a:ln w="12700">
            <a:miter lim="400000"/>
          </a:ln>
        </p:spPr>
      </p:pic>
      <p:pic>
        <p:nvPicPr>
          <p:cNvPr id="289" name="Imagen 23" descr="Imagen 23"/>
          <p:cNvPicPr>
            <a:picLocks noChangeAspect="1"/>
          </p:cNvPicPr>
          <p:nvPr/>
        </p:nvPicPr>
        <p:blipFill>
          <a:blip r:embed="rId16">
            <a:extLst/>
          </a:blip>
          <a:stretch>
            <a:fillRect/>
          </a:stretch>
        </p:blipFill>
        <p:spPr>
          <a:xfrm>
            <a:off x="14666492" y="6091987"/>
            <a:ext cx="766014" cy="766014"/>
          </a:xfrm>
          <a:prstGeom prst="rect">
            <a:avLst/>
          </a:prstGeom>
          <a:ln w="12700">
            <a:miter lim="400000"/>
          </a:ln>
        </p:spPr>
      </p:pic>
      <p:sp>
        <p:nvSpPr>
          <p:cNvPr id="290" name="CuadroTexto 24"/>
          <p:cNvSpPr txBox="1"/>
          <p:nvPr/>
        </p:nvSpPr>
        <p:spPr>
          <a:xfrm>
            <a:off x="9177356" y="5643007"/>
            <a:ext cx="1247806" cy="269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200">
                <a:latin typeface="Reboto"/>
                <a:ea typeface="Reboto"/>
                <a:cs typeface="Reboto"/>
                <a:sym typeface="Reboto"/>
              </a:defRPr>
            </a:lvl1pPr>
          </a:lstStyle>
          <a:p>
            <a:pPr/>
            <a:r>
              <a:t>Extended Impact</a:t>
            </a:r>
          </a:p>
        </p:txBody>
      </p:sp>
      <p:pic>
        <p:nvPicPr>
          <p:cNvPr id="291" name="Google Shape;106;p3" descr="Google Shape;106;p3"/>
          <p:cNvPicPr>
            <a:picLocks noChangeAspect="1"/>
          </p:cNvPicPr>
          <p:nvPr/>
        </p:nvPicPr>
        <p:blipFill>
          <a:blip r:embed="rId17">
            <a:extLst/>
          </a:blip>
          <a:stretch>
            <a:fillRect/>
          </a:stretch>
        </p:blipFill>
        <p:spPr>
          <a:xfrm rot="10800000">
            <a:off x="8579152" y="1097046"/>
            <a:ext cx="304779" cy="558919"/>
          </a:xfrm>
          <a:prstGeom prst="rect">
            <a:avLst/>
          </a:prstGeom>
          <a:ln w="12700">
            <a:miter lim="400000"/>
          </a:ln>
        </p:spPr>
      </p:pic>
      <p:pic>
        <p:nvPicPr>
          <p:cNvPr id="292" name="Google Shape;106;p3" descr="Google Shape;106;p3"/>
          <p:cNvPicPr>
            <a:picLocks noChangeAspect="1"/>
          </p:cNvPicPr>
          <p:nvPr/>
        </p:nvPicPr>
        <p:blipFill>
          <a:blip r:embed="rId17">
            <a:extLst/>
          </a:blip>
          <a:stretch>
            <a:fillRect/>
          </a:stretch>
        </p:blipFill>
        <p:spPr>
          <a:xfrm rot="10800000">
            <a:off x="8579152" y="4573375"/>
            <a:ext cx="304779" cy="609555"/>
          </a:xfrm>
          <a:prstGeom prst="rect">
            <a:avLst/>
          </a:prstGeom>
          <a:ln w="12700">
            <a:miter lim="400000"/>
          </a:ln>
        </p:spPr>
      </p:pic>
      <p:pic>
        <p:nvPicPr>
          <p:cNvPr id="293" name="Imagen" descr="Imagen"/>
          <p:cNvPicPr>
            <a:picLocks noChangeAspect="1"/>
          </p:cNvPicPr>
          <p:nvPr/>
        </p:nvPicPr>
        <p:blipFill>
          <a:blip r:embed="rId18">
            <a:extLst/>
          </a:blip>
          <a:stretch>
            <a:fillRect/>
          </a:stretch>
        </p:blipFill>
        <p:spPr>
          <a:xfrm>
            <a:off x="9057519" y="4886819"/>
            <a:ext cx="766014" cy="812913"/>
          </a:xfrm>
          <a:prstGeom prst="rect">
            <a:avLst/>
          </a:prstGeom>
          <a:ln w="12700">
            <a:miter lim="400000"/>
          </a:ln>
        </p:spPr>
      </p:pic>
      <p:pic>
        <p:nvPicPr>
          <p:cNvPr id="294" name="Imagen" descr="Imagen"/>
          <p:cNvPicPr>
            <a:picLocks noChangeAspect="1"/>
          </p:cNvPicPr>
          <p:nvPr/>
        </p:nvPicPr>
        <p:blipFill>
          <a:blip r:embed="rId19">
            <a:extLst/>
          </a:blip>
          <a:stretch>
            <a:fillRect/>
          </a:stretch>
        </p:blipFill>
        <p:spPr>
          <a:xfrm>
            <a:off x="10052394" y="4910268"/>
            <a:ext cx="781437" cy="766014"/>
          </a:xfrm>
          <a:prstGeom prst="rect">
            <a:avLst/>
          </a:prstGeom>
          <a:ln w="12700">
            <a:miter lim="400000"/>
          </a:ln>
        </p:spPr>
      </p:pic>
      <p:pic>
        <p:nvPicPr>
          <p:cNvPr id="295" name="Imagen" descr="Imagen"/>
          <p:cNvPicPr>
            <a:picLocks noChangeAspect="1"/>
          </p:cNvPicPr>
          <p:nvPr/>
        </p:nvPicPr>
        <p:blipFill>
          <a:blip r:embed="rId20">
            <a:extLst/>
          </a:blip>
          <a:stretch>
            <a:fillRect/>
          </a:stretch>
        </p:blipFill>
        <p:spPr>
          <a:xfrm>
            <a:off x="11062695" y="4910268"/>
            <a:ext cx="755800" cy="766014"/>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Título 1"/>
          <p:cNvSpPr txBox="1"/>
          <p:nvPr>
            <p:ph type="title"/>
          </p:nvPr>
        </p:nvSpPr>
        <p:spPr>
          <a:prstGeom prst="rect">
            <a:avLst/>
          </a:prstGeom>
        </p:spPr>
        <p:txBody>
          <a:bodyPr/>
          <a:lstStyle/>
          <a:p>
            <a:pPr/>
            <a:r>
              <a:t>Results</a:t>
            </a:r>
          </a:p>
        </p:txBody>
      </p:sp>
      <p:sp>
        <p:nvSpPr>
          <p:cNvPr id="298" name="Marcador de texto 2"/>
          <p:cNvSpPr txBox="1"/>
          <p:nvPr>
            <p:ph type="body" sz="half" idx="1"/>
          </p:nvPr>
        </p:nvSpPr>
        <p:spPr>
          <a:xfrm>
            <a:off x="1021372" y="1840400"/>
            <a:ext cx="10515601" cy="3177202"/>
          </a:xfrm>
          <a:prstGeom prst="rect">
            <a:avLst/>
          </a:prstGeom>
        </p:spPr>
        <p:txBody>
          <a:bodyPr/>
          <a:lstStyle/>
          <a:p>
            <a:pPr marL="0" indent="114300">
              <a:buSzTx/>
              <a:buNone/>
              <a:defRPr sz="2000"/>
            </a:pPr>
            <a:r>
              <a:t>Thus, a material with the appropiate conditions to contain dry foods, which may have fat. This material can also withstand temperatures of up to 50 degrees. Biopolymers are already used in the world of packaging, but for the project to be applied to reality, a series of migration tests have to be carried out because it is a material in contact with food.</a:t>
            </a:r>
          </a:p>
          <a:p>
            <a:pPr marL="0" indent="114300">
              <a:buSzTx/>
              <a:buNone/>
              <a:defRPr sz="2000"/>
            </a:pPr>
            <a:r>
              <a:t>A material with the appropiate conditions to contain dry foods, which may have fat. This material can also withstand temperatures of up to 50 degrees.</a:t>
            </a:r>
          </a:p>
        </p:txBody>
      </p:sp>
      <p:sp>
        <p:nvSpPr>
          <p:cNvPr id="299" name="Marcador de texto 2"/>
          <p:cNvSpPr txBox="1"/>
          <p:nvPr/>
        </p:nvSpPr>
        <p:spPr>
          <a:xfrm>
            <a:off x="883925" y="4656747"/>
            <a:ext cx="10790496" cy="1128593"/>
          </a:xfrm>
          <a:prstGeom prst="rect">
            <a:avLst/>
          </a:prstGeom>
          <a:ln w="12700">
            <a:miter lim="400000"/>
          </a:ln>
          <a:effectLst>
            <a:reflection blurRad="0" stA="50000"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45699" tIns="45699" rIns="45699" bIns="45699">
            <a:normAutofit fontScale="100000" lnSpcReduction="0"/>
          </a:bodyPr>
          <a:lstStyle>
            <a:lvl1pPr indent="107442" defTabSz="859536">
              <a:lnSpc>
                <a:spcPct val="90000"/>
              </a:lnSpc>
              <a:spcBef>
                <a:spcPts val="900"/>
              </a:spcBef>
              <a:defRPr>
                <a:latin typeface="Roboto Condensed Light"/>
                <a:ea typeface="Roboto Condensed Light"/>
                <a:cs typeface="Roboto Condensed Light"/>
                <a:sym typeface="Roboto Condensed Light"/>
              </a:defRPr>
            </a:lvl1pPr>
          </a:lstStyle>
          <a:p>
            <a:pPr/>
            <a:r>
              <a:t>Assessment method: Project</a:t>
            </a:r>
          </a:p>
        </p:txBody>
      </p:sp>
      <p:pic>
        <p:nvPicPr>
          <p:cNvPr id="300" name="Google Shape;106;p3" descr="Google Shape;106;p3"/>
          <p:cNvPicPr>
            <a:picLocks noChangeAspect="1"/>
          </p:cNvPicPr>
          <p:nvPr/>
        </p:nvPicPr>
        <p:blipFill>
          <a:blip r:embed="rId2">
            <a:extLst/>
          </a:blip>
          <a:stretch>
            <a:fillRect/>
          </a:stretch>
        </p:blipFill>
        <p:spPr>
          <a:xfrm rot="10800000">
            <a:off x="685812" y="2078674"/>
            <a:ext cx="304779" cy="609555"/>
          </a:xfrm>
          <a:prstGeom prst="rect">
            <a:avLst/>
          </a:prstGeom>
          <a:ln w="12700">
            <a:miter lim="400000"/>
          </a:ln>
        </p:spPr>
      </p:pic>
      <p:pic>
        <p:nvPicPr>
          <p:cNvPr id="301" name="Google Shape;106;p3" descr="Google Shape;106;p3"/>
          <p:cNvPicPr>
            <a:picLocks noChangeAspect="1"/>
          </p:cNvPicPr>
          <p:nvPr/>
        </p:nvPicPr>
        <p:blipFill>
          <a:blip r:embed="rId2">
            <a:extLst/>
          </a:blip>
          <a:stretch>
            <a:fillRect/>
          </a:stretch>
        </p:blipFill>
        <p:spPr>
          <a:xfrm rot="10800000">
            <a:off x="685812" y="4909796"/>
            <a:ext cx="304779" cy="609555"/>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Título 1"/>
          <p:cNvSpPr txBox="1"/>
          <p:nvPr>
            <p:ph type="title"/>
          </p:nvPr>
        </p:nvSpPr>
        <p:spPr>
          <a:prstGeom prst="rect">
            <a:avLst/>
          </a:prstGeom>
        </p:spPr>
        <p:txBody>
          <a:bodyPr/>
          <a:lstStyle/>
          <a:p>
            <a:pPr/>
            <a:r>
              <a:t>Lessons learned</a:t>
            </a:r>
          </a:p>
        </p:txBody>
      </p:sp>
      <p:sp>
        <p:nvSpPr>
          <p:cNvPr id="304" name="Marcador de texto 2"/>
          <p:cNvSpPr txBox="1"/>
          <p:nvPr>
            <p:ph type="body" sz="half" idx="1"/>
          </p:nvPr>
        </p:nvSpPr>
        <p:spPr>
          <a:xfrm>
            <a:off x="783335" y="1523873"/>
            <a:ext cx="4900865" cy="4351338"/>
          </a:xfrm>
          <a:prstGeom prst="rect">
            <a:avLst/>
          </a:prstGeom>
        </p:spPr>
        <p:txBody>
          <a:bodyPr/>
          <a:lstStyle/>
          <a:p>
            <a:pPr marL="260604" indent="-195452" defTabSz="521208">
              <a:spcBef>
                <a:spcPts val="500"/>
              </a:spcBef>
              <a:buSzPts val="1500"/>
              <a:defRPr sz="1596"/>
            </a:pPr>
            <a:r>
              <a:t>What’s work out:</a:t>
            </a:r>
          </a:p>
          <a:p>
            <a:pPr marL="260604" indent="-195452" defTabSz="521208">
              <a:spcBef>
                <a:spcPts val="500"/>
              </a:spcBef>
              <a:buSzPts val="1500"/>
              <a:defRPr sz="1596"/>
            </a:pPr>
            <a:r>
              <a:t>Weather conditions greatly influence the manufacture of the sheets and how they behave after drying.</a:t>
            </a:r>
          </a:p>
          <a:p>
            <a:pPr marL="260604" indent="-195452" defTabSz="521208">
              <a:spcBef>
                <a:spcPts val="500"/>
              </a:spcBef>
              <a:buSzPts val="1500"/>
              <a:defRPr sz="1596"/>
            </a:pPr>
            <a:r>
              <a:t>Excessive humidity in the environment during the drying time can cause the appearance of mold on the sheets.</a:t>
            </a:r>
          </a:p>
          <a:p>
            <a:pPr marL="260604" indent="-195452" defTabSz="521208">
              <a:spcBef>
                <a:spcPts val="500"/>
              </a:spcBef>
              <a:buSzPts val="1500"/>
              <a:defRPr sz="1596"/>
            </a:pPr>
            <a:r>
              <a:t>Once the sheets are dry, an excessively dry climate increases stiffness and an excessively humid climate increases flexibility.</a:t>
            </a:r>
          </a:p>
          <a:p>
            <a:pPr marL="260604" indent="-195452" defTabSz="521208">
              <a:spcBef>
                <a:spcPts val="500"/>
              </a:spcBef>
              <a:buSzPts val="1500"/>
              <a:defRPr sz="1596"/>
            </a:pPr>
            <a:r>
              <a:t>As such, it would be difficult to achieve mass production. It is very complicated to control the final dimensions of each sheet since each one dries differently, thus making each container unique. </a:t>
            </a:r>
          </a:p>
          <a:p>
            <a:pPr marL="260604" indent="-195452" defTabSz="521208">
              <a:spcBef>
                <a:spcPts val="500"/>
              </a:spcBef>
              <a:buSzPts val="1500"/>
              <a:defRPr sz="1596"/>
            </a:pPr>
            <a:r>
              <a:t>This is not necessarily a bad thing, as each container would be unique to the owner.</a:t>
            </a:r>
          </a:p>
        </p:txBody>
      </p:sp>
      <p:sp>
        <p:nvSpPr>
          <p:cNvPr id="305" name="Marcador de texto 2"/>
          <p:cNvSpPr txBox="1"/>
          <p:nvPr/>
        </p:nvSpPr>
        <p:spPr>
          <a:xfrm>
            <a:off x="5784786" y="1523873"/>
            <a:ext cx="5707773" cy="435133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ormAutofit fontScale="100000" lnSpcReduction="0"/>
          </a:bodyPr>
          <a:lstStyle/>
          <a:p>
            <a:pPr marL="457200" indent="-342900">
              <a:lnSpc>
                <a:spcPct val="90000"/>
              </a:lnSpc>
              <a:spcBef>
                <a:spcPts val="1000"/>
              </a:spcBef>
              <a:buClr>
                <a:srgbClr val="000000"/>
              </a:buClr>
              <a:buSzPts val="2800"/>
              <a:buFont typeface="Arial"/>
              <a:buChar char="•"/>
              <a:defRPr sz="2800">
                <a:latin typeface="Roboto Condensed Light"/>
                <a:ea typeface="Roboto Condensed Light"/>
                <a:cs typeface="Roboto Condensed Light"/>
                <a:sym typeface="Roboto Condensed Light"/>
              </a:defRPr>
            </a:pPr>
            <a:r>
              <a:t>What we can improve:</a:t>
            </a:r>
          </a:p>
          <a:p>
            <a:pPr marL="457200" indent="-342900">
              <a:lnSpc>
                <a:spcPct val="90000"/>
              </a:lnSpc>
              <a:spcBef>
                <a:spcPts val="1000"/>
              </a:spcBef>
              <a:buClr>
                <a:srgbClr val="000000"/>
              </a:buClr>
              <a:buSzPts val="2800"/>
              <a:buFont typeface="Arial"/>
              <a:buChar char="•"/>
              <a:defRPr sz="2800">
                <a:latin typeface="Roboto Condensed Light"/>
                <a:ea typeface="Roboto Condensed Light"/>
                <a:cs typeface="Roboto Condensed Light"/>
                <a:sym typeface="Roboto Condensed Light"/>
              </a:defRPr>
            </a:pPr>
            <a:r>
              <a:t>Involve more communities.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Título 1"/>
          <p:cNvSpPr txBox="1"/>
          <p:nvPr>
            <p:ph type="title"/>
          </p:nvPr>
        </p:nvSpPr>
        <p:spPr>
          <a:xfrm>
            <a:off x="748079" y="94763"/>
            <a:ext cx="10515601" cy="1325564"/>
          </a:xfrm>
          <a:prstGeom prst="rect">
            <a:avLst/>
          </a:prstGeom>
        </p:spPr>
        <p:txBody>
          <a:bodyPr/>
          <a:lstStyle/>
          <a:p>
            <a:pPr/>
            <a:r>
              <a:t>Evidences</a:t>
            </a:r>
          </a:p>
        </p:txBody>
      </p:sp>
      <p:pic>
        <p:nvPicPr>
          <p:cNvPr id="308" name="Imagen" descr="Imagen"/>
          <p:cNvPicPr>
            <a:picLocks noChangeAspect="1"/>
          </p:cNvPicPr>
          <p:nvPr/>
        </p:nvPicPr>
        <p:blipFill>
          <a:blip r:embed="rId2">
            <a:extLst/>
          </a:blip>
          <a:stretch>
            <a:fillRect/>
          </a:stretch>
        </p:blipFill>
        <p:spPr>
          <a:xfrm>
            <a:off x="791361" y="1249642"/>
            <a:ext cx="10937163" cy="4791458"/>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Título 1"/>
          <p:cNvSpPr txBox="1"/>
          <p:nvPr>
            <p:ph type="title"/>
          </p:nvPr>
        </p:nvSpPr>
        <p:spPr>
          <a:prstGeom prst="rect">
            <a:avLst/>
          </a:prstGeom>
        </p:spPr>
        <p:txBody>
          <a:bodyPr/>
          <a:lstStyle/>
          <a:p>
            <a:pPr/>
            <a:r>
              <a:t>Disclaimer</a:t>
            </a:r>
          </a:p>
        </p:txBody>
      </p:sp>
      <p:pic>
        <p:nvPicPr>
          <p:cNvPr id="311" name="Picture 2" descr="Picture 2"/>
          <p:cNvPicPr>
            <a:picLocks noChangeAspect="1"/>
          </p:cNvPicPr>
          <p:nvPr/>
        </p:nvPicPr>
        <p:blipFill>
          <a:blip r:embed="rId2">
            <a:extLst/>
          </a:blip>
          <a:stretch>
            <a:fillRect/>
          </a:stretch>
        </p:blipFill>
        <p:spPr>
          <a:xfrm>
            <a:off x="3541366" y="3068515"/>
            <a:ext cx="5109268" cy="1115527"/>
          </a:xfrm>
          <a:prstGeom prst="rect">
            <a:avLst/>
          </a:prstGeom>
          <a:ln w="12700">
            <a:miter lim="400000"/>
          </a:ln>
        </p:spPr>
      </p:pic>
      <p:sp>
        <p:nvSpPr>
          <p:cNvPr id="312" name="CuadroTexto 3"/>
          <p:cNvSpPr txBox="1"/>
          <p:nvPr/>
        </p:nvSpPr>
        <p:spPr>
          <a:xfrm>
            <a:off x="5294726" y="2628900"/>
            <a:ext cx="1754947" cy="37541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a:latin typeface="Eelisa"/>
                <a:ea typeface="Eelisa"/>
                <a:cs typeface="Eelisa"/>
                <a:sym typeface="Eelisa"/>
              </a:defRPr>
            </a:pPr>
            <a:r>
              <a:t>EELISA</a:t>
            </a:r>
            <a:r>
              <a:rPr>
                <a:latin typeface="+mn-lt"/>
                <a:ea typeface="+mn-ea"/>
                <a:cs typeface="+mn-cs"/>
                <a:sym typeface="Calibri"/>
              </a:rPr>
              <a:t> IS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4" name="Google Shape;439;p20" descr="Google Shape;439;p20"/>
          <p:cNvPicPr>
            <a:picLocks noChangeAspect="1"/>
          </p:cNvPicPr>
          <p:nvPr/>
        </p:nvPicPr>
        <p:blipFill>
          <a:blip r:embed="rId2">
            <a:extLst/>
          </a:blip>
          <a:stretch>
            <a:fillRect/>
          </a:stretch>
        </p:blipFill>
        <p:spPr>
          <a:xfrm>
            <a:off x="634271" y="1491124"/>
            <a:ext cx="5743384" cy="1399031"/>
          </a:xfrm>
          <a:prstGeom prst="rect">
            <a:avLst/>
          </a:prstGeom>
          <a:ln w="12700">
            <a:miter lim="400000"/>
          </a:ln>
        </p:spPr>
      </p:pic>
      <p:pic>
        <p:nvPicPr>
          <p:cNvPr id="315" name="Google Shape;440;p20" descr="Google Shape;440;p20"/>
          <p:cNvPicPr>
            <a:picLocks noChangeAspect="1"/>
          </p:cNvPicPr>
          <p:nvPr/>
        </p:nvPicPr>
        <p:blipFill>
          <a:blip r:embed="rId3">
            <a:extLst/>
          </a:blip>
          <a:stretch>
            <a:fillRect/>
          </a:stretch>
        </p:blipFill>
        <p:spPr>
          <a:xfrm>
            <a:off x="7783131" y="3716728"/>
            <a:ext cx="3608024" cy="1399032"/>
          </a:xfrm>
          <a:prstGeom prst="rect">
            <a:avLst/>
          </a:prstGeom>
          <a:ln w="12700">
            <a:miter lim="400000"/>
          </a:ln>
        </p:spPr>
      </p:pic>
      <p:pic>
        <p:nvPicPr>
          <p:cNvPr id="316" name="Imagen 1" descr="Imagen 1"/>
          <p:cNvPicPr>
            <a:picLocks noChangeAspect="1"/>
          </p:cNvPicPr>
          <p:nvPr/>
        </p:nvPicPr>
        <p:blipFill>
          <a:blip r:embed="rId4">
            <a:extLst/>
          </a:blip>
          <a:stretch>
            <a:fillRect/>
          </a:stretch>
        </p:blipFill>
        <p:spPr>
          <a:xfrm>
            <a:off x="-3" y="0"/>
            <a:ext cx="12192004" cy="68580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