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sldIdLst>
    <p:sldId id="277" r:id="rId5"/>
    <p:sldId id="280" r:id="rId6"/>
    <p:sldId id="283" r:id="rId7"/>
    <p:sldId id="281" r:id="rId8"/>
    <p:sldId id="282" r:id="rId9"/>
    <p:sldId id="286" r:id="rId10"/>
    <p:sldId id="284" r:id="rId11"/>
    <p:sldId id="27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59"/>
    <p:restoredTop sz="94689"/>
  </p:normalViewPr>
  <p:slideViewPr>
    <p:cSldViewPr snapToGrid="0">
      <p:cViewPr varScale="1">
        <p:scale>
          <a:sx n="101" d="100"/>
          <a:sy n="101" d="100"/>
        </p:scale>
        <p:origin x="292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atriz.arranz@upm.es " userId="ce1e6db6-ef8e-451b-98be-88092539e78b" providerId="ADAL" clId="{E9215552-6BD8-469E-8A7F-F9FB3B69E674}"/>
    <pc:docChg chg="custSel modSld">
      <pc:chgData name="beatriz.arranz@upm.es " userId="ce1e6db6-ef8e-451b-98be-88092539e78b" providerId="ADAL" clId="{E9215552-6BD8-469E-8A7F-F9FB3B69E674}" dt="2022-12-20T22:19:34.344" v="11" actId="6549"/>
      <pc:docMkLst>
        <pc:docMk/>
      </pc:docMkLst>
      <pc:sldChg chg="addSp modSp">
        <pc:chgData name="beatriz.arranz@upm.es " userId="ce1e6db6-ef8e-451b-98be-88092539e78b" providerId="ADAL" clId="{E9215552-6BD8-469E-8A7F-F9FB3B69E674}" dt="2022-12-20T22:19:16.687" v="9" actId="1076"/>
        <pc:sldMkLst>
          <pc:docMk/>
          <pc:sldMk cId="1611972298" sldId="277"/>
        </pc:sldMkLst>
        <pc:spChg chg="mod">
          <ac:chgData name="beatriz.arranz@upm.es " userId="ce1e6db6-ef8e-451b-98be-88092539e78b" providerId="ADAL" clId="{E9215552-6BD8-469E-8A7F-F9FB3B69E674}" dt="2022-12-20T22:18:35.077" v="1" actId="27636"/>
          <ac:spMkLst>
            <pc:docMk/>
            <pc:sldMk cId="1611972298" sldId="277"/>
            <ac:spMk id="11" creationId="{00000000-0000-0000-0000-000000000000}"/>
          </ac:spMkLst>
        </pc:spChg>
        <pc:picChg chg="add mod">
          <ac:chgData name="beatriz.arranz@upm.es " userId="ce1e6db6-ef8e-451b-98be-88092539e78b" providerId="ADAL" clId="{E9215552-6BD8-469E-8A7F-F9FB3B69E674}" dt="2022-12-20T22:19:16.687" v="9" actId="1076"/>
          <ac:picMkLst>
            <pc:docMk/>
            <pc:sldMk cId="1611972298" sldId="277"/>
            <ac:picMk id="24" creationId="{73C10B8C-743E-4C18-B86A-1CE447988877}"/>
          </ac:picMkLst>
        </pc:picChg>
        <pc:picChg chg="mod">
          <ac:chgData name="beatriz.arranz@upm.es " userId="ce1e6db6-ef8e-451b-98be-88092539e78b" providerId="ADAL" clId="{E9215552-6BD8-469E-8A7F-F9FB3B69E674}" dt="2022-12-20T22:19:06.768" v="7" actId="1076"/>
          <ac:picMkLst>
            <pc:docMk/>
            <pc:sldMk cId="1611972298" sldId="277"/>
            <ac:picMk id="26" creationId="{A09533C3-8DC5-8A43-8E9B-BF15C3AB5824}"/>
          </ac:picMkLst>
        </pc:picChg>
        <pc:picChg chg="mod">
          <ac:chgData name="beatriz.arranz@upm.es " userId="ce1e6db6-ef8e-451b-98be-88092539e78b" providerId="ADAL" clId="{E9215552-6BD8-469E-8A7F-F9FB3B69E674}" dt="2022-12-20T22:18:58.720" v="5" actId="1076"/>
          <ac:picMkLst>
            <pc:docMk/>
            <pc:sldMk cId="1611972298" sldId="277"/>
            <ac:picMk id="27" creationId="{E08B07B7-518C-A447-88FA-01824E26D78E}"/>
          </ac:picMkLst>
        </pc:picChg>
        <pc:picChg chg="mod">
          <ac:chgData name="beatriz.arranz@upm.es " userId="ce1e6db6-ef8e-451b-98be-88092539e78b" providerId="ADAL" clId="{E9215552-6BD8-469E-8A7F-F9FB3B69E674}" dt="2022-12-20T22:19:12.154" v="8" actId="1076"/>
          <ac:picMkLst>
            <pc:docMk/>
            <pc:sldMk cId="1611972298" sldId="277"/>
            <ac:picMk id="28" creationId="{80639CCD-43DB-2145-B735-7583211939AE}"/>
          </ac:picMkLst>
        </pc:picChg>
        <pc:picChg chg="mod">
          <ac:chgData name="beatriz.arranz@upm.es " userId="ce1e6db6-ef8e-451b-98be-88092539e78b" providerId="ADAL" clId="{E9215552-6BD8-469E-8A7F-F9FB3B69E674}" dt="2022-12-20T22:19:02.689" v="6" actId="1076"/>
          <ac:picMkLst>
            <pc:docMk/>
            <pc:sldMk cId="1611972298" sldId="277"/>
            <ac:picMk id="31" creationId="{8137233D-8ED1-C440-81FC-3BCAF5510324}"/>
          </ac:picMkLst>
        </pc:picChg>
        <pc:picChg chg="mod">
          <ac:chgData name="beatriz.arranz@upm.es " userId="ce1e6db6-ef8e-451b-98be-88092539e78b" providerId="ADAL" clId="{E9215552-6BD8-469E-8A7F-F9FB3B69E674}" dt="2022-12-20T22:18:54.513" v="4" actId="1076"/>
          <ac:picMkLst>
            <pc:docMk/>
            <pc:sldMk cId="1611972298" sldId="277"/>
            <ac:picMk id="32" creationId="{75BA1E63-1EB7-A24E-953D-7F95C4116700}"/>
          </ac:picMkLst>
        </pc:picChg>
      </pc:sldChg>
      <pc:sldChg chg="modSp">
        <pc:chgData name="beatriz.arranz@upm.es " userId="ce1e6db6-ef8e-451b-98be-88092539e78b" providerId="ADAL" clId="{E9215552-6BD8-469E-8A7F-F9FB3B69E674}" dt="2022-12-20T22:19:34.344" v="11" actId="6549"/>
        <pc:sldMkLst>
          <pc:docMk/>
          <pc:sldMk cId="630855723" sldId="281"/>
        </pc:sldMkLst>
        <pc:spChg chg="mod">
          <ac:chgData name="beatriz.arranz@upm.es " userId="ce1e6db6-ef8e-451b-98be-88092539e78b" providerId="ADAL" clId="{E9215552-6BD8-469E-8A7F-F9FB3B69E674}" dt="2022-12-20T22:19:34.344" v="11" actId="6549"/>
          <ac:spMkLst>
            <pc:docMk/>
            <pc:sldMk cId="630855723" sldId="281"/>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1C2BE8-028E-4CA1-B771-222750FFD0FE}" type="datetimeFigureOut">
              <a:rPr lang="es-ES" smtClean="0"/>
              <a:t>21/12/2022</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238157-0649-497B-988A-0F33430B9567}" type="slidenum">
              <a:rPr lang="es-ES" smtClean="0"/>
              <a:t>‹Nº›</a:t>
            </a:fld>
            <a:endParaRPr lang="es-ES"/>
          </a:p>
        </p:txBody>
      </p:sp>
    </p:spTree>
    <p:extLst>
      <p:ext uri="{BB962C8B-B14F-4D97-AF65-F5344CB8AC3E}">
        <p14:creationId xmlns:p14="http://schemas.microsoft.com/office/powerpoint/2010/main" val="3448460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0238157-0649-497B-988A-0F33430B9567}" type="slidenum">
              <a:rPr lang="es-ES" smtClean="0"/>
              <a:t>2</a:t>
            </a:fld>
            <a:endParaRPr lang="es-ES"/>
          </a:p>
        </p:txBody>
      </p:sp>
    </p:spTree>
    <p:extLst>
      <p:ext uri="{BB962C8B-B14F-4D97-AF65-F5344CB8AC3E}">
        <p14:creationId xmlns:p14="http://schemas.microsoft.com/office/powerpoint/2010/main" val="3002989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0238157-0649-497B-988A-0F33430B9567}" type="slidenum">
              <a:rPr lang="es-ES" smtClean="0"/>
              <a:t>3</a:t>
            </a:fld>
            <a:endParaRPr lang="es-ES"/>
          </a:p>
        </p:txBody>
      </p:sp>
    </p:spTree>
    <p:extLst>
      <p:ext uri="{BB962C8B-B14F-4D97-AF65-F5344CB8AC3E}">
        <p14:creationId xmlns:p14="http://schemas.microsoft.com/office/powerpoint/2010/main" val="350714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5" name="Google Shape;43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92516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2.emf"/><Relationship Id="rId2" Type="http://schemas.openxmlformats.org/officeDocument/2006/relationships/image" Target="../media/image14.emf"/><Relationship Id="rId1" Type="http://schemas.openxmlformats.org/officeDocument/2006/relationships/slideMaster" Target="../slideMasters/slideMaster1.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1.xml"/><Relationship Id="rId4" Type="http://schemas.openxmlformats.org/officeDocument/2006/relationships/image" Target="../media/image22.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31.png"/><Relationship Id="rId4" Type="http://schemas.openxmlformats.org/officeDocument/2006/relationships/image" Target="../media/image3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870782EA-B534-4ED2-8477-AAE4E8A3FDF0}"/>
              </a:ext>
            </a:extLst>
          </p:cNvPr>
          <p:cNvPicPr>
            <a:picLocks noChangeAspect="1"/>
          </p:cNvPicPr>
          <p:nvPr userDrawn="1"/>
        </p:nvPicPr>
        <p:blipFill>
          <a:blip r:embed="rId2">
            <a:alphaModFix amt="24000"/>
          </a:blip>
          <a:stretch>
            <a:fillRect/>
          </a:stretch>
        </p:blipFill>
        <p:spPr>
          <a:xfrm>
            <a:off x="0" y="0"/>
            <a:ext cx="12192000" cy="6857999"/>
          </a:xfrm>
          <a:prstGeom prst="rect">
            <a:avLst/>
          </a:prstGeom>
        </p:spPr>
      </p:pic>
      <p:sp>
        <p:nvSpPr>
          <p:cNvPr id="2" name="Título 1">
            <a:extLst>
              <a:ext uri="{FF2B5EF4-FFF2-40B4-BE49-F238E27FC236}">
                <a16:creationId xmlns:a16="http://schemas.microsoft.com/office/drawing/2014/main" id="{2FF0E107-DA5C-4E70-8409-38805247A1E3}"/>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s-ES"/>
              <a:t>Título</a:t>
            </a:r>
            <a:endParaRPr lang="en-GB"/>
          </a:p>
        </p:txBody>
      </p:sp>
      <p:sp>
        <p:nvSpPr>
          <p:cNvPr id="3" name="Subtítulo 2">
            <a:extLst>
              <a:ext uri="{FF2B5EF4-FFF2-40B4-BE49-F238E27FC236}">
                <a16:creationId xmlns:a16="http://schemas.microsoft.com/office/drawing/2014/main" id="{38FA7A37-C3CC-4B45-B357-FBADC43C72ED}"/>
              </a:ext>
            </a:extLst>
          </p:cNvPr>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Subtítulo</a:t>
            </a:r>
            <a:endParaRPr lang="en-GB"/>
          </a:p>
        </p:txBody>
      </p:sp>
      <p:sp>
        <p:nvSpPr>
          <p:cNvPr id="6" name="Marcador de número de diapositiva 5">
            <a:extLst>
              <a:ext uri="{FF2B5EF4-FFF2-40B4-BE49-F238E27FC236}">
                <a16:creationId xmlns:a16="http://schemas.microsoft.com/office/drawing/2014/main" id="{5D6FD7FB-3AB1-410E-9FAA-65047C2D4A83}"/>
              </a:ext>
            </a:extLst>
          </p:cNvPr>
          <p:cNvSpPr>
            <a:spLocks noGrp="1"/>
          </p:cNvSpPr>
          <p:nvPr>
            <p:ph type="sldNum" sz="quarter" idx="12"/>
          </p:nvPr>
        </p:nvSpPr>
        <p:spPr>
          <a:xfrm>
            <a:off x="11353800" y="6393180"/>
            <a:ext cx="614680" cy="365125"/>
          </a:xfrm>
          <a:prstGeom prst="rect">
            <a:avLst/>
          </a:prstGeom>
        </p:spPr>
        <p:txBody>
          <a:bodyPr/>
          <a:lstStyle/>
          <a:p>
            <a:fld id="{9C129BDE-95BB-453B-9C7E-F23769C946D5}" type="slidenum">
              <a:rPr lang="en-GB" smtClean="0"/>
              <a:t>‹Nº›</a:t>
            </a:fld>
            <a:endParaRPr lang="en-GB"/>
          </a:p>
        </p:txBody>
      </p:sp>
    </p:spTree>
    <p:extLst>
      <p:ext uri="{BB962C8B-B14F-4D97-AF65-F5344CB8AC3E}">
        <p14:creationId xmlns:p14="http://schemas.microsoft.com/office/powerpoint/2010/main" val="2591070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sp>
        <p:nvSpPr>
          <p:cNvPr id="10" name="Marcador de texto 9">
            <a:extLst>
              <a:ext uri="{FF2B5EF4-FFF2-40B4-BE49-F238E27FC236}">
                <a16:creationId xmlns:a16="http://schemas.microsoft.com/office/drawing/2014/main" id="{2AA9760B-9468-4D31-8EB3-A79C2AFE7ECB}"/>
              </a:ext>
            </a:extLst>
          </p:cNvPr>
          <p:cNvSpPr>
            <a:spLocks noGrp="1"/>
          </p:cNvSpPr>
          <p:nvPr>
            <p:ph type="body" sz="quarter" idx="13" hasCustomPrompt="1"/>
          </p:nvPr>
        </p:nvSpPr>
        <p:spPr>
          <a:xfrm>
            <a:off x="1057275" y="365125"/>
            <a:ext cx="9732963" cy="1068388"/>
          </a:xfrm>
        </p:spPr>
        <p:txBody>
          <a:bodyPr/>
          <a:lstStyle>
            <a:lvl1pPr marL="0" indent="0" algn="ctr">
              <a:buNone/>
              <a:defRPr sz="5400">
                <a:latin typeface="Roboto" panose="02000000000000000000" pitchFamily="2" charset="0"/>
                <a:ea typeface="Roboto" panose="02000000000000000000" pitchFamily="2" charset="0"/>
              </a:defRPr>
            </a:lvl1pPr>
          </a:lstStyle>
          <a:p>
            <a:pPr lvl="0"/>
            <a:r>
              <a:rPr lang="es-ES" err="1"/>
              <a:t>Title</a:t>
            </a:r>
            <a:endParaRPr lang="en-GB"/>
          </a:p>
        </p:txBody>
      </p:sp>
      <p:pic>
        <p:nvPicPr>
          <p:cNvPr id="11" name="Picture 9">
            <a:extLst>
              <a:ext uri="{FF2B5EF4-FFF2-40B4-BE49-F238E27FC236}">
                <a16:creationId xmlns:a16="http://schemas.microsoft.com/office/drawing/2014/main" id="{B91AFA67-A7DE-47A4-8223-4BF700092CE3}"/>
              </a:ext>
            </a:extLst>
          </p:cNvPr>
          <p:cNvPicPr>
            <a:picLocks noChangeAspect="1"/>
          </p:cNvPicPr>
          <p:nvPr userDrawn="1"/>
        </p:nvPicPr>
        <p:blipFill>
          <a:blip r:embed="rId2"/>
          <a:stretch>
            <a:fillRect/>
          </a:stretch>
        </p:blipFill>
        <p:spPr>
          <a:xfrm>
            <a:off x="1414313" y="2119835"/>
            <a:ext cx="3299044" cy="1396421"/>
          </a:xfrm>
          <a:prstGeom prst="rect">
            <a:avLst/>
          </a:prstGeom>
        </p:spPr>
      </p:pic>
      <p:pic>
        <p:nvPicPr>
          <p:cNvPr id="12" name="Picture 14">
            <a:extLst>
              <a:ext uri="{FF2B5EF4-FFF2-40B4-BE49-F238E27FC236}">
                <a16:creationId xmlns:a16="http://schemas.microsoft.com/office/drawing/2014/main" id="{C9072A3D-529C-4DD5-815F-7FCD10FD9E3A}"/>
              </a:ext>
            </a:extLst>
          </p:cNvPr>
          <p:cNvPicPr>
            <a:picLocks noChangeAspect="1"/>
          </p:cNvPicPr>
          <p:nvPr userDrawn="1"/>
        </p:nvPicPr>
        <p:blipFill>
          <a:blip r:embed="rId3"/>
          <a:stretch>
            <a:fillRect/>
          </a:stretch>
        </p:blipFill>
        <p:spPr>
          <a:xfrm>
            <a:off x="4699579" y="1965436"/>
            <a:ext cx="2792841" cy="1867713"/>
          </a:xfrm>
          <a:prstGeom prst="rect">
            <a:avLst/>
          </a:prstGeom>
        </p:spPr>
      </p:pic>
      <p:pic>
        <p:nvPicPr>
          <p:cNvPr id="13" name="Picture 17">
            <a:extLst>
              <a:ext uri="{FF2B5EF4-FFF2-40B4-BE49-F238E27FC236}">
                <a16:creationId xmlns:a16="http://schemas.microsoft.com/office/drawing/2014/main" id="{79CAC00E-8D0E-48D9-A917-40489254798B}"/>
              </a:ext>
            </a:extLst>
          </p:cNvPr>
          <p:cNvPicPr>
            <a:picLocks noChangeAspect="1"/>
          </p:cNvPicPr>
          <p:nvPr userDrawn="1"/>
        </p:nvPicPr>
        <p:blipFill>
          <a:blip r:embed="rId4"/>
          <a:stretch>
            <a:fillRect/>
          </a:stretch>
        </p:blipFill>
        <p:spPr>
          <a:xfrm>
            <a:off x="7616547" y="1965435"/>
            <a:ext cx="3264134" cy="1396421"/>
          </a:xfrm>
          <a:prstGeom prst="rect">
            <a:avLst/>
          </a:prstGeom>
        </p:spPr>
      </p:pic>
      <p:pic>
        <p:nvPicPr>
          <p:cNvPr id="14" name="Picture 22">
            <a:extLst>
              <a:ext uri="{FF2B5EF4-FFF2-40B4-BE49-F238E27FC236}">
                <a16:creationId xmlns:a16="http://schemas.microsoft.com/office/drawing/2014/main" id="{4B5F6048-73F5-4A1E-A569-77F442F051E3}"/>
              </a:ext>
            </a:extLst>
          </p:cNvPr>
          <p:cNvPicPr>
            <a:picLocks noChangeAspect="1"/>
          </p:cNvPicPr>
          <p:nvPr userDrawn="1"/>
        </p:nvPicPr>
        <p:blipFill>
          <a:blip r:embed="rId5"/>
          <a:stretch>
            <a:fillRect/>
          </a:stretch>
        </p:blipFill>
        <p:spPr>
          <a:xfrm>
            <a:off x="1598462" y="4046743"/>
            <a:ext cx="2792841" cy="1867713"/>
          </a:xfrm>
          <a:prstGeom prst="rect">
            <a:avLst/>
          </a:prstGeom>
        </p:spPr>
      </p:pic>
      <p:pic>
        <p:nvPicPr>
          <p:cNvPr id="15" name="Picture 23">
            <a:extLst>
              <a:ext uri="{FF2B5EF4-FFF2-40B4-BE49-F238E27FC236}">
                <a16:creationId xmlns:a16="http://schemas.microsoft.com/office/drawing/2014/main" id="{5D2CD3B4-8F35-48D2-A983-1FC76CA90EF1}"/>
              </a:ext>
            </a:extLst>
          </p:cNvPr>
          <p:cNvPicPr>
            <a:picLocks noChangeAspect="1"/>
          </p:cNvPicPr>
          <p:nvPr userDrawn="1"/>
        </p:nvPicPr>
        <p:blipFill>
          <a:blip r:embed="rId6"/>
          <a:stretch>
            <a:fillRect/>
          </a:stretch>
        </p:blipFill>
        <p:spPr>
          <a:xfrm>
            <a:off x="4699579" y="4046743"/>
            <a:ext cx="2792841" cy="1867713"/>
          </a:xfrm>
          <a:prstGeom prst="rect">
            <a:avLst/>
          </a:prstGeom>
        </p:spPr>
      </p:pic>
      <p:pic>
        <p:nvPicPr>
          <p:cNvPr id="16" name="Picture 24">
            <a:extLst>
              <a:ext uri="{FF2B5EF4-FFF2-40B4-BE49-F238E27FC236}">
                <a16:creationId xmlns:a16="http://schemas.microsoft.com/office/drawing/2014/main" id="{7B2E5E71-5FD4-4D53-9551-B0BCA3681C38}"/>
              </a:ext>
            </a:extLst>
          </p:cNvPr>
          <p:cNvPicPr>
            <a:picLocks noChangeAspect="1"/>
          </p:cNvPicPr>
          <p:nvPr userDrawn="1"/>
        </p:nvPicPr>
        <p:blipFill>
          <a:blip r:embed="rId7"/>
          <a:stretch>
            <a:fillRect/>
          </a:stretch>
        </p:blipFill>
        <p:spPr>
          <a:xfrm>
            <a:off x="7959447" y="4389642"/>
            <a:ext cx="2792842" cy="1396421"/>
          </a:xfrm>
          <a:prstGeom prst="rect">
            <a:avLst/>
          </a:prstGeom>
        </p:spPr>
      </p:pic>
      <p:sp>
        <p:nvSpPr>
          <p:cNvPr id="17" name="Marcador de texto 16">
            <a:extLst>
              <a:ext uri="{FF2B5EF4-FFF2-40B4-BE49-F238E27FC236}">
                <a16:creationId xmlns:a16="http://schemas.microsoft.com/office/drawing/2014/main" id="{AF4E8179-C61A-43E7-BFB8-AA71A72CEA8F}"/>
              </a:ext>
            </a:extLst>
          </p:cNvPr>
          <p:cNvSpPr>
            <a:spLocks noGrp="1"/>
          </p:cNvSpPr>
          <p:nvPr>
            <p:ph type="body" sz="quarter" idx="14" hasCustomPrompt="1"/>
          </p:nvPr>
        </p:nvSpPr>
        <p:spPr>
          <a:xfrm>
            <a:off x="1598613" y="2275840"/>
            <a:ext cx="2363787" cy="1153160"/>
          </a:xfrm>
        </p:spPr>
        <p:txBody>
          <a:bodyPr/>
          <a:lstStyle>
            <a:lvl3pPr marL="914400" indent="0">
              <a:buNone/>
              <a:defRPr/>
            </a:lvl3pPr>
            <a:lvl5pPr>
              <a:defRPr/>
            </a:lvl5pPr>
          </a:lstStyle>
          <a:p>
            <a:pPr lvl="2"/>
            <a:r>
              <a:rPr lang="es-ES"/>
              <a:t>Text</a:t>
            </a:r>
            <a:endParaRPr lang="en-GB"/>
          </a:p>
        </p:txBody>
      </p:sp>
      <p:sp>
        <p:nvSpPr>
          <p:cNvPr id="18" name="Marcador de texto 16">
            <a:extLst>
              <a:ext uri="{FF2B5EF4-FFF2-40B4-BE49-F238E27FC236}">
                <a16:creationId xmlns:a16="http://schemas.microsoft.com/office/drawing/2014/main" id="{A6FC0F51-46F1-4318-89A3-0F0E799DA09B}"/>
              </a:ext>
            </a:extLst>
          </p:cNvPr>
          <p:cNvSpPr>
            <a:spLocks noGrp="1"/>
          </p:cNvSpPr>
          <p:nvPr>
            <p:ph type="body" sz="quarter" idx="15" hasCustomPrompt="1"/>
          </p:nvPr>
        </p:nvSpPr>
        <p:spPr>
          <a:xfrm>
            <a:off x="8312101" y="2107668"/>
            <a:ext cx="2363787" cy="1153160"/>
          </a:xfrm>
        </p:spPr>
        <p:txBody>
          <a:bodyPr/>
          <a:lstStyle>
            <a:lvl3pPr marL="914400" indent="0">
              <a:buNone/>
              <a:defRPr/>
            </a:lvl3pPr>
            <a:lvl5pPr>
              <a:defRPr/>
            </a:lvl5pPr>
          </a:lstStyle>
          <a:p>
            <a:pPr lvl="2"/>
            <a:r>
              <a:rPr lang="es-ES"/>
              <a:t>Text</a:t>
            </a:r>
            <a:endParaRPr lang="en-GB"/>
          </a:p>
        </p:txBody>
      </p:sp>
      <p:sp>
        <p:nvSpPr>
          <p:cNvPr id="19" name="Marcador de texto 16">
            <a:extLst>
              <a:ext uri="{FF2B5EF4-FFF2-40B4-BE49-F238E27FC236}">
                <a16:creationId xmlns:a16="http://schemas.microsoft.com/office/drawing/2014/main" id="{F41BD7D5-B216-4A81-B9F8-15B4C2F66590}"/>
              </a:ext>
            </a:extLst>
          </p:cNvPr>
          <p:cNvSpPr>
            <a:spLocks noGrp="1"/>
          </p:cNvSpPr>
          <p:nvPr>
            <p:ph type="body" sz="quarter" idx="16" hasCustomPrompt="1"/>
          </p:nvPr>
        </p:nvSpPr>
        <p:spPr>
          <a:xfrm>
            <a:off x="4896270" y="2087065"/>
            <a:ext cx="2363787" cy="1153160"/>
          </a:xfrm>
        </p:spPr>
        <p:txBody>
          <a:bodyPr/>
          <a:lstStyle>
            <a:lvl3pPr marL="914400" indent="0">
              <a:buNone/>
              <a:defRPr/>
            </a:lvl3pPr>
            <a:lvl5pPr>
              <a:defRPr/>
            </a:lvl5pPr>
          </a:lstStyle>
          <a:p>
            <a:pPr lvl="2"/>
            <a:r>
              <a:rPr lang="es-ES"/>
              <a:t>Text</a:t>
            </a:r>
            <a:endParaRPr lang="en-GB"/>
          </a:p>
        </p:txBody>
      </p:sp>
      <p:sp>
        <p:nvSpPr>
          <p:cNvPr id="20" name="Marcador de texto 16">
            <a:extLst>
              <a:ext uri="{FF2B5EF4-FFF2-40B4-BE49-F238E27FC236}">
                <a16:creationId xmlns:a16="http://schemas.microsoft.com/office/drawing/2014/main" id="{80F4C487-A215-435A-B886-7C769D687708}"/>
              </a:ext>
            </a:extLst>
          </p:cNvPr>
          <p:cNvSpPr>
            <a:spLocks noGrp="1"/>
          </p:cNvSpPr>
          <p:nvPr>
            <p:ph type="body" sz="quarter" idx="17" hasCustomPrompt="1"/>
          </p:nvPr>
        </p:nvSpPr>
        <p:spPr>
          <a:xfrm>
            <a:off x="4914105" y="4632903"/>
            <a:ext cx="2363787" cy="1153160"/>
          </a:xfrm>
        </p:spPr>
        <p:txBody>
          <a:bodyPr/>
          <a:lstStyle>
            <a:lvl3pPr marL="914400" indent="0">
              <a:buNone/>
              <a:defRPr/>
            </a:lvl3pPr>
            <a:lvl5pPr>
              <a:defRPr/>
            </a:lvl5pPr>
          </a:lstStyle>
          <a:p>
            <a:pPr lvl="2"/>
            <a:r>
              <a:rPr lang="es-ES"/>
              <a:t>Text</a:t>
            </a:r>
            <a:endParaRPr lang="en-GB"/>
          </a:p>
        </p:txBody>
      </p:sp>
      <p:sp>
        <p:nvSpPr>
          <p:cNvPr id="21" name="Marcador de texto 16">
            <a:extLst>
              <a:ext uri="{FF2B5EF4-FFF2-40B4-BE49-F238E27FC236}">
                <a16:creationId xmlns:a16="http://schemas.microsoft.com/office/drawing/2014/main" id="{0BCF75C9-02C1-4A69-BC60-905EC2FE356E}"/>
              </a:ext>
            </a:extLst>
          </p:cNvPr>
          <p:cNvSpPr>
            <a:spLocks noGrp="1"/>
          </p:cNvSpPr>
          <p:nvPr>
            <p:ph type="body" sz="quarter" idx="18" hasCustomPrompt="1"/>
          </p:nvPr>
        </p:nvSpPr>
        <p:spPr>
          <a:xfrm>
            <a:off x="1759786" y="4635966"/>
            <a:ext cx="2363787" cy="1153160"/>
          </a:xfrm>
        </p:spPr>
        <p:txBody>
          <a:bodyPr/>
          <a:lstStyle>
            <a:lvl3pPr marL="914400" indent="0">
              <a:buNone/>
              <a:defRPr/>
            </a:lvl3pPr>
            <a:lvl5pPr>
              <a:defRPr/>
            </a:lvl5pPr>
          </a:lstStyle>
          <a:p>
            <a:pPr lvl="2"/>
            <a:r>
              <a:rPr lang="es-ES"/>
              <a:t>Text</a:t>
            </a:r>
            <a:endParaRPr lang="en-GB"/>
          </a:p>
        </p:txBody>
      </p:sp>
      <p:sp>
        <p:nvSpPr>
          <p:cNvPr id="22" name="Marcador de texto 16">
            <a:extLst>
              <a:ext uri="{FF2B5EF4-FFF2-40B4-BE49-F238E27FC236}">
                <a16:creationId xmlns:a16="http://schemas.microsoft.com/office/drawing/2014/main" id="{CE21216D-ACBE-4EF9-960E-55B878B28B96}"/>
              </a:ext>
            </a:extLst>
          </p:cNvPr>
          <p:cNvSpPr>
            <a:spLocks noGrp="1"/>
          </p:cNvSpPr>
          <p:nvPr>
            <p:ph type="body" sz="quarter" idx="19" hasCustomPrompt="1"/>
          </p:nvPr>
        </p:nvSpPr>
        <p:spPr>
          <a:xfrm>
            <a:off x="8068427" y="4511272"/>
            <a:ext cx="2363787" cy="1153160"/>
          </a:xfrm>
        </p:spPr>
        <p:txBody>
          <a:bodyPr/>
          <a:lstStyle>
            <a:lvl3pPr marL="914400" indent="0">
              <a:buNone/>
              <a:defRPr/>
            </a:lvl3pPr>
            <a:lvl5pPr>
              <a:defRPr/>
            </a:lvl5pPr>
          </a:lstStyle>
          <a:p>
            <a:pPr lvl="2"/>
            <a:r>
              <a:rPr lang="es-ES"/>
              <a:t>Text</a:t>
            </a:r>
            <a:endParaRPr lang="en-GB"/>
          </a:p>
        </p:txBody>
      </p:sp>
    </p:spTree>
    <p:extLst>
      <p:ext uri="{BB962C8B-B14F-4D97-AF65-F5344CB8AC3E}">
        <p14:creationId xmlns:p14="http://schemas.microsoft.com/office/powerpoint/2010/main" val="3932842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5" name="Google Shape;328;p16">
            <a:extLst>
              <a:ext uri="{FF2B5EF4-FFF2-40B4-BE49-F238E27FC236}">
                <a16:creationId xmlns:a16="http://schemas.microsoft.com/office/drawing/2014/main" id="{24DF1F83-572C-4A7D-9CF1-4A2AA8C776B9}"/>
              </a:ext>
            </a:extLst>
          </p:cNvPr>
          <p:cNvPicPr preferRelativeResize="0"/>
          <p:nvPr userDrawn="1"/>
        </p:nvPicPr>
        <p:blipFill rotWithShape="1">
          <a:blip r:embed="rId2">
            <a:alphaModFix/>
          </a:blip>
          <a:srcRect/>
          <a:stretch/>
        </p:blipFill>
        <p:spPr>
          <a:xfrm>
            <a:off x="7043083" y="2507886"/>
            <a:ext cx="715107" cy="357554"/>
          </a:xfrm>
          <a:prstGeom prst="rect">
            <a:avLst/>
          </a:prstGeom>
          <a:noFill/>
          <a:ln>
            <a:noFill/>
          </a:ln>
        </p:spPr>
      </p:pic>
      <p:pic>
        <p:nvPicPr>
          <p:cNvPr id="6" name="Google Shape;329;p16">
            <a:extLst>
              <a:ext uri="{FF2B5EF4-FFF2-40B4-BE49-F238E27FC236}">
                <a16:creationId xmlns:a16="http://schemas.microsoft.com/office/drawing/2014/main" id="{B3757EBC-0966-432F-8C38-10DD0B0DAAF7}"/>
              </a:ext>
            </a:extLst>
          </p:cNvPr>
          <p:cNvPicPr preferRelativeResize="0"/>
          <p:nvPr userDrawn="1"/>
        </p:nvPicPr>
        <p:blipFill rotWithShape="1">
          <a:blip r:embed="rId2">
            <a:alphaModFix/>
          </a:blip>
          <a:srcRect/>
          <a:stretch/>
        </p:blipFill>
        <p:spPr>
          <a:xfrm rot="10800000">
            <a:off x="10462849" y="3993195"/>
            <a:ext cx="715107" cy="357554"/>
          </a:xfrm>
          <a:prstGeom prst="rect">
            <a:avLst/>
          </a:prstGeom>
          <a:noFill/>
          <a:ln>
            <a:noFill/>
          </a:ln>
        </p:spPr>
      </p:pic>
      <p:sp>
        <p:nvSpPr>
          <p:cNvPr id="7" name="Marcador de texto 6">
            <a:extLst>
              <a:ext uri="{FF2B5EF4-FFF2-40B4-BE49-F238E27FC236}">
                <a16:creationId xmlns:a16="http://schemas.microsoft.com/office/drawing/2014/main" id="{8BFA1E6D-7EF4-41BA-B557-C78C0956FBB9}"/>
              </a:ext>
            </a:extLst>
          </p:cNvPr>
          <p:cNvSpPr>
            <a:spLocks noGrp="1"/>
          </p:cNvSpPr>
          <p:nvPr>
            <p:ph type="body" sz="quarter" idx="13" hasCustomPrompt="1"/>
          </p:nvPr>
        </p:nvSpPr>
        <p:spPr>
          <a:xfrm>
            <a:off x="7758189" y="2865440"/>
            <a:ext cx="2704659" cy="1127120"/>
          </a:xfrm>
        </p:spPr>
        <p:txBody>
          <a:bodyPr/>
          <a:lstStyle>
            <a:lvl3pPr marL="914400" indent="0">
              <a:buNone/>
              <a:defRPr sz="2800"/>
            </a:lvl3pPr>
          </a:lstStyle>
          <a:p>
            <a:pPr lvl="2"/>
            <a:r>
              <a:rPr lang="es-ES"/>
              <a:t>Texto</a:t>
            </a:r>
          </a:p>
        </p:txBody>
      </p:sp>
      <p:sp>
        <p:nvSpPr>
          <p:cNvPr id="16" name="Marcador de texto 14">
            <a:extLst>
              <a:ext uri="{FF2B5EF4-FFF2-40B4-BE49-F238E27FC236}">
                <a16:creationId xmlns:a16="http://schemas.microsoft.com/office/drawing/2014/main" id="{9BDAC8F2-3788-4707-A007-E7CA1B6BC34E}"/>
              </a:ext>
            </a:extLst>
          </p:cNvPr>
          <p:cNvSpPr>
            <a:spLocks noGrp="1"/>
          </p:cNvSpPr>
          <p:nvPr>
            <p:ph type="body" sz="quarter" idx="17" hasCustomPrompt="1"/>
          </p:nvPr>
        </p:nvSpPr>
        <p:spPr>
          <a:xfrm>
            <a:off x="7987963" y="2142096"/>
            <a:ext cx="2705100" cy="417513"/>
          </a:xfrm>
        </p:spPr>
        <p:txBody>
          <a:bodyPr/>
          <a:lstStyle>
            <a:lvl1pPr marL="0" indent="0" algn="ctr">
              <a:buNone/>
              <a:defRPr>
                <a:latin typeface="Eelisa" pitchFamily="50" charset="0"/>
              </a:defRPr>
            </a:lvl1pPr>
          </a:lstStyle>
          <a:p>
            <a:pPr lvl="0"/>
            <a:r>
              <a:rPr lang="es-ES" err="1"/>
              <a:t>Title</a:t>
            </a:r>
            <a:endParaRPr lang="en-GB"/>
          </a:p>
        </p:txBody>
      </p:sp>
      <p:pic>
        <p:nvPicPr>
          <p:cNvPr id="22" name="Google Shape;328;p16">
            <a:extLst>
              <a:ext uri="{FF2B5EF4-FFF2-40B4-BE49-F238E27FC236}">
                <a16:creationId xmlns:a16="http://schemas.microsoft.com/office/drawing/2014/main" id="{5328C269-65CC-4DE1-88F0-A11B97834935}"/>
              </a:ext>
            </a:extLst>
          </p:cNvPr>
          <p:cNvPicPr preferRelativeResize="0"/>
          <p:nvPr userDrawn="1"/>
        </p:nvPicPr>
        <p:blipFill rotWithShape="1">
          <a:blip r:embed="rId2">
            <a:alphaModFix/>
          </a:blip>
          <a:srcRect/>
          <a:stretch/>
        </p:blipFill>
        <p:spPr>
          <a:xfrm>
            <a:off x="1014046" y="1167637"/>
            <a:ext cx="715107" cy="357554"/>
          </a:xfrm>
          <a:prstGeom prst="rect">
            <a:avLst/>
          </a:prstGeom>
          <a:noFill/>
          <a:ln>
            <a:noFill/>
          </a:ln>
        </p:spPr>
      </p:pic>
      <p:pic>
        <p:nvPicPr>
          <p:cNvPr id="23" name="Google Shape;329;p16">
            <a:extLst>
              <a:ext uri="{FF2B5EF4-FFF2-40B4-BE49-F238E27FC236}">
                <a16:creationId xmlns:a16="http://schemas.microsoft.com/office/drawing/2014/main" id="{F001E898-375C-491D-B699-A97C336B95AC}"/>
              </a:ext>
            </a:extLst>
          </p:cNvPr>
          <p:cNvPicPr preferRelativeResize="0"/>
          <p:nvPr userDrawn="1"/>
        </p:nvPicPr>
        <p:blipFill rotWithShape="1">
          <a:blip r:embed="rId2">
            <a:alphaModFix/>
          </a:blip>
          <a:srcRect/>
          <a:stretch/>
        </p:blipFill>
        <p:spPr>
          <a:xfrm rot="10800000">
            <a:off x="4433812" y="2652946"/>
            <a:ext cx="715107" cy="357554"/>
          </a:xfrm>
          <a:prstGeom prst="rect">
            <a:avLst/>
          </a:prstGeom>
          <a:noFill/>
          <a:ln>
            <a:noFill/>
          </a:ln>
        </p:spPr>
      </p:pic>
      <p:sp>
        <p:nvSpPr>
          <p:cNvPr id="24" name="Marcador de texto 6">
            <a:extLst>
              <a:ext uri="{FF2B5EF4-FFF2-40B4-BE49-F238E27FC236}">
                <a16:creationId xmlns:a16="http://schemas.microsoft.com/office/drawing/2014/main" id="{8108AC90-3E1E-4BE3-8A6A-5884881B3F7B}"/>
              </a:ext>
            </a:extLst>
          </p:cNvPr>
          <p:cNvSpPr>
            <a:spLocks noGrp="1"/>
          </p:cNvSpPr>
          <p:nvPr>
            <p:ph type="body" sz="quarter" idx="18" hasCustomPrompt="1"/>
          </p:nvPr>
        </p:nvSpPr>
        <p:spPr>
          <a:xfrm>
            <a:off x="1729152" y="1525191"/>
            <a:ext cx="2704659" cy="1127120"/>
          </a:xfrm>
        </p:spPr>
        <p:txBody>
          <a:bodyPr/>
          <a:lstStyle>
            <a:lvl3pPr marL="914400" indent="0">
              <a:buNone/>
              <a:defRPr sz="2800"/>
            </a:lvl3pPr>
          </a:lstStyle>
          <a:p>
            <a:pPr lvl="2"/>
            <a:r>
              <a:rPr lang="es-ES"/>
              <a:t>Texto</a:t>
            </a:r>
          </a:p>
        </p:txBody>
      </p:sp>
      <p:sp>
        <p:nvSpPr>
          <p:cNvPr id="25" name="Marcador de texto 14">
            <a:extLst>
              <a:ext uri="{FF2B5EF4-FFF2-40B4-BE49-F238E27FC236}">
                <a16:creationId xmlns:a16="http://schemas.microsoft.com/office/drawing/2014/main" id="{41D60D40-5EDA-4414-8BAF-4B006C282479}"/>
              </a:ext>
            </a:extLst>
          </p:cNvPr>
          <p:cNvSpPr>
            <a:spLocks noGrp="1"/>
          </p:cNvSpPr>
          <p:nvPr>
            <p:ph type="body" sz="quarter" idx="19" hasCustomPrompt="1"/>
          </p:nvPr>
        </p:nvSpPr>
        <p:spPr>
          <a:xfrm>
            <a:off x="1958926" y="801847"/>
            <a:ext cx="2705100" cy="417513"/>
          </a:xfrm>
        </p:spPr>
        <p:txBody>
          <a:bodyPr/>
          <a:lstStyle>
            <a:lvl1pPr marL="0" indent="0" algn="ctr">
              <a:buNone/>
              <a:defRPr>
                <a:latin typeface="Eelisa" pitchFamily="50" charset="0"/>
              </a:defRPr>
            </a:lvl1pPr>
          </a:lstStyle>
          <a:p>
            <a:pPr lvl="0"/>
            <a:r>
              <a:rPr lang="es-ES" err="1"/>
              <a:t>Title</a:t>
            </a:r>
            <a:endParaRPr lang="en-GB"/>
          </a:p>
        </p:txBody>
      </p:sp>
      <p:pic>
        <p:nvPicPr>
          <p:cNvPr id="26" name="Google Shape;328;p16">
            <a:extLst>
              <a:ext uri="{FF2B5EF4-FFF2-40B4-BE49-F238E27FC236}">
                <a16:creationId xmlns:a16="http://schemas.microsoft.com/office/drawing/2014/main" id="{C98D7047-F0E5-46AC-9D24-A804CFBE591B}"/>
              </a:ext>
            </a:extLst>
          </p:cNvPr>
          <p:cNvPicPr preferRelativeResize="0"/>
          <p:nvPr userDrawn="1"/>
        </p:nvPicPr>
        <p:blipFill rotWithShape="1">
          <a:blip r:embed="rId2">
            <a:alphaModFix/>
          </a:blip>
          <a:srcRect/>
          <a:stretch/>
        </p:blipFill>
        <p:spPr>
          <a:xfrm>
            <a:off x="2366375" y="4241472"/>
            <a:ext cx="715107" cy="357554"/>
          </a:xfrm>
          <a:prstGeom prst="rect">
            <a:avLst/>
          </a:prstGeom>
          <a:noFill/>
          <a:ln>
            <a:noFill/>
          </a:ln>
        </p:spPr>
      </p:pic>
      <p:pic>
        <p:nvPicPr>
          <p:cNvPr id="27" name="Google Shape;329;p16">
            <a:extLst>
              <a:ext uri="{FF2B5EF4-FFF2-40B4-BE49-F238E27FC236}">
                <a16:creationId xmlns:a16="http://schemas.microsoft.com/office/drawing/2014/main" id="{DEF5755B-C138-46E2-8FBC-8C4969891646}"/>
              </a:ext>
            </a:extLst>
          </p:cNvPr>
          <p:cNvPicPr preferRelativeResize="0"/>
          <p:nvPr userDrawn="1"/>
        </p:nvPicPr>
        <p:blipFill rotWithShape="1">
          <a:blip r:embed="rId2">
            <a:alphaModFix/>
          </a:blip>
          <a:srcRect/>
          <a:stretch/>
        </p:blipFill>
        <p:spPr>
          <a:xfrm rot="10800000">
            <a:off x="5786141" y="5726781"/>
            <a:ext cx="715107" cy="357554"/>
          </a:xfrm>
          <a:prstGeom prst="rect">
            <a:avLst/>
          </a:prstGeom>
          <a:noFill/>
          <a:ln>
            <a:noFill/>
          </a:ln>
        </p:spPr>
      </p:pic>
      <p:sp>
        <p:nvSpPr>
          <p:cNvPr id="28" name="Marcador de texto 6">
            <a:extLst>
              <a:ext uri="{FF2B5EF4-FFF2-40B4-BE49-F238E27FC236}">
                <a16:creationId xmlns:a16="http://schemas.microsoft.com/office/drawing/2014/main" id="{B3639C71-E338-4247-A622-0A054314E881}"/>
              </a:ext>
            </a:extLst>
          </p:cNvPr>
          <p:cNvSpPr>
            <a:spLocks noGrp="1"/>
          </p:cNvSpPr>
          <p:nvPr>
            <p:ph type="body" sz="quarter" idx="20" hasCustomPrompt="1"/>
          </p:nvPr>
        </p:nvSpPr>
        <p:spPr>
          <a:xfrm>
            <a:off x="3081481" y="4599026"/>
            <a:ext cx="2704659" cy="1127120"/>
          </a:xfrm>
        </p:spPr>
        <p:txBody>
          <a:bodyPr/>
          <a:lstStyle>
            <a:lvl3pPr marL="914400" indent="0">
              <a:buNone/>
              <a:defRPr sz="2800"/>
            </a:lvl3pPr>
          </a:lstStyle>
          <a:p>
            <a:pPr lvl="2"/>
            <a:r>
              <a:rPr lang="es-ES"/>
              <a:t>Texto</a:t>
            </a:r>
          </a:p>
        </p:txBody>
      </p:sp>
      <p:sp>
        <p:nvSpPr>
          <p:cNvPr id="29" name="Marcador de texto 14">
            <a:extLst>
              <a:ext uri="{FF2B5EF4-FFF2-40B4-BE49-F238E27FC236}">
                <a16:creationId xmlns:a16="http://schemas.microsoft.com/office/drawing/2014/main" id="{4D2FE54A-1012-42D7-A643-11C0CAF4DBE5}"/>
              </a:ext>
            </a:extLst>
          </p:cNvPr>
          <p:cNvSpPr>
            <a:spLocks noGrp="1"/>
          </p:cNvSpPr>
          <p:nvPr>
            <p:ph type="body" sz="quarter" idx="21" hasCustomPrompt="1"/>
          </p:nvPr>
        </p:nvSpPr>
        <p:spPr>
          <a:xfrm>
            <a:off x="3311255" y="3875682"/>
            <a:ext cx="2705100" cy="417513"/>
          </a:xfrm>
        </p:spPr>
        <p:txBody>
          <a:bodyPr/>
          <a:lstStyle>
            <a:lvl1pPr marL="0" indent="0" algn="ctr">
              <a:buNone/>
              <a:defRPr>
                <a:latin typeface="Eelisa" pitchFamily="50" charset="0"/>
              </a:defRPr>
            </a:lvl1pPr>
          </a:lstStyle>
          <a:p>
            <a:pPr lvl="0"/>
            <a:r>
              <a:rPr lang="es-ES" err="1"/>
              <a:t>Title</a:t>
            </a:r>
            <a:endParaRPr lang="en-GB"/>
          </a:p>
        </p:txBody>
      </p:sp>
    </p:spTree>
    <p:extLst>
      <p:ext uri="{BB962C8B-B14F-4D97-AF65-F5344CB8AC3E}">
        <p14:creationId xmlns:p14="http://schemas.microsoft.com/office/powerpoint/2010/main" val="1500022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8_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3" name="Picture 13">
            <a:extLst>
              <a:ext uri="{FF2B5EF4-FFF2-40B4-BE49-F238E27FC236}">
                <a16:creationId xmlns:a16="http://schemas.microsoft.com/office/drawing/2014/main" id="{0F150E9D-2901-47C5-9F9B-F09BA1CE40F1}"/>
              </a:ext>
            </a:extLst>
          </p:cNvPr>
          <p:cNvPicPr>
            <a:picLocks noChangeAspect="1"/>
          </p:cNvPicPr>
          <p:nvPr userDrawn="1"/>
        </p:nvPicPr>
        <p:blipFill>
          <a:blip r:embed="rId2"/>
          <a:stretch>
            <a:fillRect/>
          </a:stretch>
        </p:blipFill>
        <p:spPr>
          <a:xfrm>
            <a:off x="782513" y="822613"/>
            <a:ext cx="10626974" cy="619103"/>
          </a:xfrm>
          <a:prstGeom prst="rect">
            <a:avLst/>
          </a:prstGeom>
        </p:spPr>
      </p:pic>
      <p:pic>
        <p:nvPicPr>
          <p:cNvPr id="5" name="Picture 13">
            <a:extLst>
              <a:ext uri="{FF2B5EF4-FFF2-40B4-BE49-F238E27FC236}">
                <a16:creationId xmlns:a16="http://schemas.microsoft.com/office/drawing/2014/main" id="{856982E5-1809-49B7-83EC-A9FF22E336E6}"/>
              </a:ext>
            </a:extLst>
          </p:cNvPr>
          <p:cNvPicPr>
            <a:picLocks noChangeAspect="1"/>
          </p:cNvPicPr>
          <p:nvPr userDrawn="1"/>
        </p:nvPicPr>
        <p:blipFill rotWithShape="1">
          <a:blip r:embed="rId2"/>
          <a:srcRect t="-1" r="5296" b="18525"/>
          <a:stretch/>
        </p:blipFill>
        <p:spPr>
          <a:xfrm flipV="1">
            <a:off x="1111473" y="2215871"/>
            <a:ext cx="9969054" cy="79526"/>
          </a:xfrm>
          <a:prstGeom prst="rect">
            <a:avLst/>
          </a:prstGeom>
        </p:spPr>
      </p:pic>
      <p:pic>
        <p:nvPicPr>
          <p:cNvPr id="6" name="Picture 13">
            <a:extLst>
              <a:ext uri="{FF2B5EF4-FFF2-40B4-BE49-F238E27FC236}">
                <a16:creationId xmlns:a16="http://schemas.microsoft.com/office/drawing/2014/main" id="{94AA98D2-037C-438E-BD72-D089CFE3005D}"/>
              </a:ext>
            </a:extLst>
          </p:cNvPr>
          <p:cNvPicPr>
            <a:picLocks noChangeAspect="1"/>
          </p:cNvPicPr>
          <p:nvPr userDrawn="1"/>
        </p:nvPicPr>
        <p:blipFill rotWithShape="1">
          <a:blip r:embed="rId2"/>
          <a:srcRect t="2" r="5473" b="18074"/>
          <a:stretch/>
        </p:blipFill>
        <p:spPr>
          <a:xfrm flipV="1">
            <a:off x="1163513" y="3152573"/>
            <a:ext cx="9950468" cy="79965"/>
          </a:xfrm>
          <a:prstGeom prst="rect">
            <a:avLst/>
          </a:prstGeom>
        </p:spPr>
      </p:pic>
      <p:pic>
        <p:nvPicPr>
          <p:cNvPr id="7" name="Picture 13">
            <a:extLst>
              <a:ext uri="{FF2B5EF4-FFF2-40B4-BE49-F238E27FC236}">
                <a16:creationId xmlns:a16="http://schemas.microsoft.com/office/drawing/2014/main" id="{B8AFDB76-483C-4754-A324-77B176F1E98C}"/>
              </a:ext>
            </a:extLst>
          </p:cNvPr>
          <p:cNvPicPr>
            <a:picLocks noChangeAspect="1"/>
          </p:cNvPicPr>
          <p:nvPr userDrawn="1"/>
        </p:nvPicPr>
        <p:blipFill rotWithShape="1">
          <a:blip r:embed="rId2"/>
          <a:srcRect r="5685" b="11110"/>
          <a:stretch/>
        </p:blipFill>
        <p:spPr>
          <a:xfrm flipV="1">
            <a:off x="1163513" y="4089276"/>
            <a:ext cx="9928165" cy="86764"/>
          </a:xfrm>
          <a:prstGeom prst="rect">
            <a:avLst/>
          </a:prstGeom>
        </p:spPr>
      </p:pic>
      <p:pic>
        <p:nvPicPr>
          <p:cNvPr id="8" name="Picture 13">
            <a:extLst>
              <a:ext uri="{FF2B5EF4-FFF2-40B4-BE49-F238E27FC236}">
                <a16:creationId xmlns:a16="http://schemas.microsoft.com/office/drawing/2014/main" id="{4F06CEC8-417B-44D1-A250-6AC1281A49F6}"/>
              </a:ext>
            </a:extLst>
          </p:cNvPr>
          <p:cNvPicPr>
            <a:picLocks noChangeAspect="1"/>
          </p:cNvPicPr>
          <p:nvPr userDrawn="1"/>
        </p:nvPicPr>
        <p:blipFill rotWithShape="1">
          <a:blip r:embed="rId2"/>
          <a:srcRect t="48917" r="5473" b="19431"/>
          <a:stretch/>
        </p:blipFill>
        <p:spPr>
          <a:xfrm flipV="1">
            <a:off x="1191325" y="6040740"/>
            <a:ext cx="9950468" cy="122663"/>
          </a:xfrm>
          <a:prstGeom prst="rect">
            <a:avLst/>
          </a:prstGeom>
        </p:spPr>
      </p:pic>
      <p:pic>
        <p:nvPicPr>
          <p:cNvPr id="9" name="Picture 13">
            <a:extLst>
              <a:ext uri="{FF2B5EF4-FFF2-40B4-BE49-F238E27FC236}">
                <a16:creationId xmlns:a16="http://schemas.microsoft.com/office/drawing/2014/main" id="{B9373D37-DCE1-402D-8481-DDEF73DE6578}"/>
              </a:ext>
            </a:extLst>
          </p:cNvPr>
          <p:cNvPicPr>
            <a:picLocks noChangeAspect="1"/>
          </p:cNvPicPr>
          <p:nvPr userDrawn="1"/>
        </p:nvPicPr>
        <p:blipFill rotWithShape="1">
          <a:blip r:embed="rId2"/>
          <a:srcRect t="1" r="6003" b="-2979"/>
          <a:stretch/>
        </p:blipFill>
        <p:spPr>
          <a:xfrm flipV="1">
            <a:off x="1163513" y="4970222"/>
            <a:ext cx="9894712" cy="100515"/>
          </a:xfrm>
          <a:prstGeom prst="rect">
            <a:avLst/>
          </a:prstGeom>
        </p:spPr>
      </p:pic>
      <p:pic>
        <p:nvPicPr>
          <p:cNvPr id="10" name="Picture 13">
            <a:extLst>
              <a:ext uri="{FF2B5EF4-FFF2-40B4-BE49-F238E27FC236}">
                <a16:creationId xmlns:a16="http://schemas.microsoft.com/office/drawing/2014/main" id="{E7D45552-F6A7-4698-8941-2A203321AAB5}"/>
              </a:ext>
            </a:extLst>
          </p:cNvPr>
          <p:cNvPicPr>
            <a:picLocks noChangeAspect="1"/>
          </p:cNvPicPr>
          <p:nvPr userDrawn="1"/>
        </p:nvPicPr>
        <p:blipFill>
          <a:blip r:embed="rId2"/>
          <a:stretch>
            <a:fillRect/>
          </a:stretch>
        </p:blipFill>
        <p:spPr>
          <a:xfrm rot="5400000">
            <a:off x="759879" y="3714341"/>
            <a:ext cx="4621326" cy="108948"/>
          </a:xfrm>
          <a:prstGeom prst="rect">
            <a:avLst/>
          </a:prstGeom>
        </p:spPr>
      </p:pic>
      <p:pic>
        <p:nvPicPr>
          <p:cNvPr id="11" name="Picture 13">
            <a:extLst>
              <a:ext uri="{FF2B5EF4-FFF2-40B4-BE49-F238E27FC236}">
                <a16:creationId xmlns:a16="http://schemas.microsoft.com/office/drawing/2014/main" id="{A8E06FA0-C959-40E2-99E0-D758216F5DCC}"/>
              </a:ext>
            </a:extLst>
          </p:cNvPr>
          <p:cNvPicPr>
            <a:picLocks noChangeAspect="1"/>
          </p:cNvPicPr>
          <p:nvPr userDrawn="1"/>
        </p:nvPicPr>
        <p:blipFill>
          <a:blip r:embed="rId2"/>
          <a:stretch>
            <a:fillRect/>
          </a:stretch>
        </p:blipFill>
        <p:spPr>
          <a:xfrm rot="5400000">
            <a:off x="9744793" y="2692600"/>
            <a:ext cx="2654300" cy="139700"/>
          </a:xfrm>
          <a:prstGeom prst="rect">
            <a:avLst/>
          </a:prstGeom>
        </p:spPr>
      </p:pic>
      <p:pic>
        <p:nvPicPr>
          <p:cNvPr id="12" name="Picture 13">
            <a:extLst>
              <a:ext uri="{FF2B5EF4-FFF2-40B4-BE49-F238E27FC236}">
                <a16:creationId xmlns:a16="http://schemas.microsoft.com/office/drawing/2014/main" id="{F322EA4A-C10F-4C20-AB38-358C158B0ED5}"/>
              </a:ext>
            </a:extLst>
          </p:cNvPr>
          <p:cNvPicPr>
            <a:picLocks noChangeAspect="1"/>
          </p:cNvPicPr>
          <p:nvPr userDrawn="1"/>
        </p:nvPicPr>
        <p:blipFill>
          <a:blip r:embed="rId2"/>
          <a:stretch>
            <a:fillRect/>
          </a:stretch>
        </p:blipFill>
        <p:spPr>
          <a:xfrm rot="5400000">
            <a:off x="9744793" y="4677210"/>
            <a:ext cx="2654300" cy="139700"/>
          </a:xfrm>
          <a:prstGeom prst="rect">
            <a:avLst/>
          </a:prstGeom>
        </p:spPr>
      </p:pic>
      <p:pic>
        <p:nvPicPr>
          <p:cNvPr id="13" name="Picture 4">
            <a:extLst>
              <a:ext uri="{FF2B5EF4-FFF2-40B4-BE49-F238E27FC236}">
                <a16:creationId xmlns:a16="http://schemas.microsoft.com/office/drawing/2014/main" id="{B4D1CC88-04C1-43A7-A5D0-B567150B8470}"/>
              </a:ext>
            </a:extLst>
          </p:cNvPr>
          <p:cNvPicPr>
            <a:picLocks noChangeAspect="1"/>
          </p:cNvPicPr>
          <p:nvPr userDrawn="1"/>
        </p:nvPicPr>
        <p:blipFill>
          <a:blip r:embed="rId3"/>
          <a:stretch>
            <a:fillRect/>
          </a:stretch>
        </p:blipFill>
        <p:spPr>
          <a:xfrm rot="10800000">
            <a:off x="716306" y="1495736"/>
            <a:ext cx="375429" cy="750857"/>
          </a:xfrm>
          <a:prstGeom prst="rect">
            <a:avLst/>
          </a:prstGeom>
        </p:spPr>
      </p:pic>
      <p:sp>
        <p:nvSpPr>
          <p:cNvPr id="14" name="Rectángulo 13">
            <a:extLst>
              <a:ext uri="{FF2B5EF4-FFF2-40B4-BE49-F238E27FC236}">
                <a16:creationId xmlns:a16="http://schemas.microsoft.com/office/drawing/2014/main" id="{E69B722D-DBF8-493A-B65E-CD01F454ABDB}"/>
              </a:ext>
            </a:extLst>
          </p:cNvPr>
          <p:cNvSpPr/>
          <p:nvPr userDrawn="1"/>
        </p:nvSpPr>
        <p:spPr>
          <a:xfrm>
            <a:off x="1011113" y="369039"/>
            <a:ext cx="2310248" cy="400110"/>
          </a:xfrm>
          <a:prstGeom prst="rect">
            <a:avLst/>
          </a:prstGeom>
        </p:spPr>
        <p:txBody>
          <a:bodyPr wrap="none">
            <a:spAutoFit/>
          </a:bodyPr>
          <a:lstStyle/>
          <a:p>
            <a:r>
              <a:rPr lang="en-US" sz="2000" b="1">
                <a:latin typeface="Roboto" panose="02000000000000000000" pitchFamily="2" charset="0"/>
                <a:ea typeface="Roboto" panose="02000000000000000000" pitchFamily="2" charset="0"/>
              </a:rPr>
              <a:t>EELISA Table Title</a:t>
            </a:r>
          </a:p>
        </p:txBody>
      </p:sp>
      <p:sp>
        <p:nvSpPr>
          <p:cNvPr id="15" name="Rectángulo 14">
            <a:extLst>
              <a:ext uri="{FF2B5EF4-FFF2-40B4-BE49-F238E27FC236}">
                <a16:creationId xmlns:a16="http://schemas.microsoft.com/office/drawing/2014/main" id="{2376F0EC-1799-4B64-B923-98CD0E433874}"/>
              </a:ext>
            </a:extLst>
          </p:cNvPr>
          <p:cNvSpPr/>
          <p:nvPr userDrawn="1"/>
        </p:nvSpPr>
        <p:spPr>
          <a:xfrm>
            <a:off x="1681329" y="972629"/>
            <a:ext cx="745717" cy="369332"/>
          </a:xfrm>
          <a:prstGeom prst="rect">
            <a:avLst/>
          </a:prstGeom>
        </p:spPr>
        <p:txBody>
          <a:bodyPr wrap="none">
            <a:spAutoFit/>
          </a:bodyPr>
          <a:lstStyle/>
          <a:p>
            <a:r>
              <a:rPr lang="en-US" b="1">
                <a:latin typeface="Roboto" panose="02000000000000000000" pitchFamily="2" charset="0"/>
                <a:ea typeface="Roboto" panose="02000000000000000000" pitchFamily="2" charset="0"/>
              </a:rPr>
              <a:t>TEXT</a:t>
            </a:r>
          </a:p>
        </p:txBody>
      </p:sp>
      <p:sp>
        <p:nvSpPr>
          <p:cNvPr id="16" name="Rectángulo 15">
            <a:extLst>
              <a:ext uri="{FF2B5EF4-FFF2-40B4-BE49-F238E27FC236}">
                <a16:creationId xmlns:a16="http://schemas.microsoft.com/office/drawing/2014/main" id="{062D2DBC-FD95-49DE-B091-5974C779EDA1}"/>
              </a:ext>
            </a:extLst>
          </p:cNvPr>
          <p:cNvSpPr/>
          <p:nvPr userDrawn="1"/>
        </p:nvSpPr>
        <p:spPr>
          <a:xfrm>
            <a:off x="3871410" y="986265"/>
            <a:ext cx="745717" cy="369332"/>
          </a:xfrm>
          <a:prstGeom prst="rect">
            <a:avLst/>
          </a:prstGeom>
        </p:spPr>
        <p:txBody>
          <a:bodyPr wrap="none">
            <a:spAutoFit/>
          </a:bodyPr>
          <a:lstStyle/>
          <a:p>
            <a:r>
              <a:rPr lang="en-US" b="1">
                <a:latin typeface="Roboto" panose="02000000000000000000" pitchFamily="2" charset="0"/>
                <a:ea typeface="Roboto" panose="02000000000000000000" pitchFamily="2" charset="0"/>
              </a:rPr>
              <a:t>TEXT</a:t>
            </a:r>
          </a:p>
        </p:txBody>
      </p:sp>
      <p:sp>
        <p:nvSpPr>
          <p:cNvPr id="17" name="Rectángulo 16">
            <a:extLst>
              <a:ext uri="{FF2B5EF4-FFF2-40B4-BE49-F238E27FC236}">
                <a16:creationId xmlns:a16="http://schemas.microsoft.com/office/drawing/2014/main" id="{4BF90930-3315-41C0-A357-C5DA86E729A6}"/>
              </a:ext>
            </a:extLst>
          </p:cNvPr>
          <p:cNvSpPr/>
          <p:nvPr userDrawn="1"/>
        </p:nvSpPr>
        <p:spPr>
          <a:xfrm>
            <a:off x="5629063" y="998659"/>
            <a:ext cx="745717" cy="369332"/>
          </a:xfrm>
          <a:prstGeom prst="rect">
            <a:avLst/>
          </a:prstGeom>
        </p:spPr>
        <p:txBody>
          <a:bodyPr wrap="none">
            <a:spAutoFit/>
          </a:bodyPr>
          <a:lstStyle/>
          <a:p>
            <a:r>
              <a:rPr lang="en-US" b="1">
                <a:latin typeface="Roboto" panose="02000000000000000000" pitchFamily="2" charset="0"/>
                <a:ea typeface="Roboto" panose="02000000000000000000" pitchFamily="2" charset="0"/>
              </a:rPr>
              <a:t>TEXT</a:t>
            </a:r>
            <a:endParaRPr lang="es-ES"/>
          </a:p>
        </p:txBody>
      </p:sp>
      <p:sp>
        <p:nvSpPr>
          <p:cNvPr id="18" name="Rectángulo 17">
            <a:extLst>
              <a:ext uri="{FF2B5EF4-FFF2-40B4-BE49-F238E27FC236}">
                <a16:creationId xmlns:a16="http://schemas.microsoft.com/office/drawing/2014/main" id="{FFBB6140-D2BE-4F99-B015-982B33EA0DD2}"/>
              </a:ext>
            </a:extLst>
          </p:cNvPr>
          <p:cNvSpPr/>
          <p:nvPr userDrawn="1"/>
        </p:nvSpPr>
        <p:spPr>
          <a:xfrm>
            <a:off x="7593694" y="1006535"/>
            <a:ext cx="745717" cy="369332"/>
          </a:xfrm>
          <a:prstGeom prst="rect">
            <a:avLst/>
          </a:prstGeom>
        </p:spPr>
        <p:txBody>
          <a:bodyPr wrap="none">
            <a:spAutoFit/>
          </a:bodyPr>
          <a:lstStyle/>
          <a:p>
            <a:r>
              <a:rPr lang="en-US" b="1">
                <a:latin typeface="Roboto" panose="02000000000000000000" pitchFamily="2" charset="0"/>
                <a:ea typeface="Roboto" panose="02000000000000000000" pitchFamily="2" charset="0"/>
              </a:rPr>
              <a:t>TEXT</a:t>
            </a:r>
            <a:endParaRPr lang="es-ES"/>
          </a:p>
        </p:txBody>
      </p:sp>
      <p:sp>
        <p:nvSpPr>
          <p:cNvPr id="19" name="Rectángulo 18">
            <a:extLst>
              <a:ext uri="{FF2B5EF4-FFF2-40B4-BE49-F238E27FC236}">
                <a16:creationId xmlns:a16="http://schemas.microsoft.com/office/drawing/2014/main" id="{33E55796-77D1-451B-86F4-38D924C1ACAD}"/>
              </a:ext>
            </a:extLst>
          </p:cNvPr>
          <p:cNvSpPr/>
          <p:nvPr userDrawn="1"/>
        </p:nvSpPr>
        <p:spPr>
          <a:xfrm>
            <a:off x="9615890" y="981488"/>
            <a:ext cx="745717" cy="369332"/>
          </a:xfrm>
          <a:prstGeom prst="rect">
            <a:avLst/>
          </a:prstGeom>
        </p:spPr>
        <p:txBody>
          <a:bodyPr wrap="none">
            <a:spAutoFit/>
          </a:bodyPr>
          <a:lstStyle/>
          <a:p>
            <a:r>
              <a:rPr lang="en-US" b="1">
                <a:latin typeface="Roboto" panose="02000000000000000000" pitchFamily="2" charset="0"/>
                <a:ea typeface="Roboto" panose="02000000000000000000" pitchFamily="2" charset="0"/>
              </a:rPr>
              <a:t>TEXT</a:t>
            </a:r>
            <a:endParaRPr lang="es-ES"/>
          </a:p>
        </p:txBody>
      </p:sp>
      <p:pic>
        <p:nvPicPr>
          <p:cNvPr id="20" name="Picture 3">
            <a:extLst>
              <a:ext uri="{FF2B5EF4-FFF2-40B4-BE49-F238E27FC236}">
                <a16:creationId xmlns:a16="http://schemas.microsoft.com/office/drawing/2014/main" id="{4E152692-316D-4824-B664-A0C7947CC459}"/>
              </a:ext>
            </a:extLst>
          </p:cNvPr>
          <p:cNvPicPr>
            <a:picLocks noChangeAspect="1"/>
          </p:cNvPicPr>
          <p:nvPr userDrawn="1"/>
        </p:nvPicPr>
        <p:blipFill>
          <a:blip r:embed="rId4"/>
          <a:stretch>
            <a:fillRect/>
          </a:stretch>
        </p:blipFill>
        <p:spPr>
          <a:xfrm rot="10800000">
            <a:off x="702737" y="2369984"/>
            <a:ext cx="388998" cy="777996"/>
          </a:xfrm>
          <a:prstGeom prst="rect">
            <a:avLst/>
          </a:prstGeom>
        </p:spPr>
      </p:pic>
      <p:pic>
        <p:nvPicPr>
          <p:cNvPr id="21" name="Picture 13">
            <a:extLst>
              <a:ext uri="{FF2B5EF4-FFF2-40B4-BE49-F238E27FC236}">
                <a16:creationId xmlns:a16="http://schemas.microsoft.com/office/drawing/2014/main" id="{C4A42548-D381-4A3A-AFAE-B43C04B6AB41}"/>
              </a:ext>
            </a:extLst>
          </p:cNvPr>
          <p:cNvPicPr>
            <a:picLocks noChangeAspect="1"/>
          </p:cNvPicPr>
          <p:nvPr userDrawn="1"/>
        </p:nvPicPr>
        <p:blipFill>
          <a:blip r:embed="rId2"/>
          <a:stretch>
            <a:fillRect/>
          </a:stretch>
        </p:blipFill>
        <p:spPr>
          <a:xfrm rot="5400000">
            <a:off x="2786173" y="3691489"/>
            <a:ext cx="4621326" cy="108948"/>
          </a:xfrm>
          <a:prstGeom prst="rect">
            <a:avLst/>
          </a:prstGeom>
        </p:spPr>
      </p:pic>
      <p:pic>
        <p:nvPicPr>
          <p:cNvPr id="22" name="Picture 13">
            <a:extLst>
              <a:ext uri="{FF2B5EF4-FFF2-40B4-BE49-F238E27FC236}">
                <a16:creationId xmlns:a16="http://schemas.microsoft.com/office/drawing/2014/main" id="{03A4CE9D-2AF1-495C-B293-599F186D755B}"/>
              </a:ext>
            </a:extLst>
          </p:cNvPr>
          <p:cNvPicPr>
            <a:picLocks noChangeAspect="1"/>
          </p:cNvPicPr>
          <p:nvPr userDrawn="1"/>
        </p:nvPicPr>
        <p:blipFill>
          <a:blip r:embed="rId2"/>
          <a:stretch>
            <a:fillRect/>
          </a:stretch>
        </p:blipFill>
        <p:spPr>
          <a:xfrm rot="5400000">
            <a:off x="5003736" y="3675603"/>
            <a:ext cx="4621326" cy="108948"/>
          </a:xfrm>
          <a:prstGeom prst="rect">
            <a:avLst/>
          </a:prstGeom>
        </p:spPr>
      </p:pic>
      <p:pic>
        <p:nvPicPr>
          <p:cNvPr id="23" name="Picture 13">
            <a:extLst>
              <a:ext uri="{FF2B5EF4-FFF2-40B4-BE49-F238E27FC236}">
                <a16:creationId xmlns:a16="http://schemas.microsoft.com/office/drawing/2014/main" id="{6C7CDC27-EA80-482D-B2F7-FFE35C5DEA70}"/>
              </a:ext>
            </a:extLst>
          </p:cNvPr>
          <p:cNvPicPr>
            <a:picLocks noChangeAspect="1"/>
          </p:cNvPicPr>
          <p:nvPr userDrawn="1"/>
        </p:nvPicPr>
        <p:blipFill>
          <a:blip r:embed="rId2"/>
          <a:stretch>
            <a:fillRect/>
          </a:stretch>
        </p:blipFill>
        <p:spPr>
          <a:xfrm rot="5400000">
            <a:off x="6820346" y="3709073"/>
            <a:ext cx="4621326" cy="108948"/>
          </a:xfrm>
          <a:prstGeom prst="rect">
            <a:avLst/>
          </a:prstGeom>
        </p:spPr>
      </p:pic>
      <p:pic>
        <p:nvPicPr>
          <p:cNvPr id="24" name="Picture 4">
            <a:extLst>
              <a:ext uri="{FF2B5EF4-FFF2-40B4-BE49-F238E27FC236}">
                <a16:creationId xmlns:a16="http://schemas.microsoft.com/office/drawing/2014/main" id="{A02621E4-E4A1-48A5-9805-5432409EA108}"/>
              </a:ext>
            </a:extLst>
          </p:cNvPr>
          <p:cNvPicPr>
            <a:picLocks noChangeAspect="1"/>
          </p:cNvPicPr>
          <p:nvPr userDrawn="1"/>
        </p:nvPicPr>
        <p:blipFill>
          <a:blip r:embed="rId3"/>
          <a:stretch>
            <a:fillRect/>
          </a:stretch>
        </p:blipFill>
        <p:spPr>
          <a:xfrm rot="10800000">
            <a:off x="709521" y="3325391"/>
            <a:ext cx="375429" cy="750857"/>
          </a:xfrm>
          <a:prstGeom prst="rect">
            <a:avLst/>
          </a:prstGeom>
        </p:spPr>
      </p:pic>
      <p:pic>
        <p:nvPicPr>
          <p:cNvPr id="25" name="Picture 3">
            <a:extLst>
              <a:ext uri="{FF2B5EF4-FFF2-40B4-BE49-F238E27FC236}">
                <a16:creationId xmlns:a16="http://schemas.microsoft.com/office/drawing/2014/main" id="{1C786A93-B480-42BC-9797-D06B62FDEC44}"/>
              </a:ext>
            </a:extLst>
          </p:cNvPr>
          <p:cNvPicPr>
            <a:picLocks noChangeAspect="1"/>
          </p:cNvPicPr>
          <p:nvPr userDrawn="1"/>
        </p:nvPicPr>
        <p:blipFill>
          <a:blip r:embed="rId4"/>
          <a:stretch>
            <a:fillRect/>
          </a:stretch>
        </p:blipFill>
        <p:spPr>
          <a:xfrm rot="10800000">
            <a:off x="716851" y="4253659"/>
            <a:ext cx="388998" cy="777996"/>
          </a:xfrm>
          <a:prstGeom prst="rect">
            <a:avLst/>
          </a:prstGeom>
        </p:spPr>
      </p:pic>
      <p:pic>
        <p:nvPicPr>
          <p:cNvPr id="26" name="Picture 3">
            <a:extLst>
              <a:ext uri="{FF2B5EF4-FFF2-40B4-BE49-F238E27FC236}">
                <a16:creationId xmlns:a16="http://schemas.microsoft.com/office/drawing/2014/main" id="{F7840C47-5E49-4F05-B194-876EE96190BD}"/>
              </a:ext>
            </a:extLst>
          </p:cNvPr>
          <p:cNvPicPr>
            <a:picLocks noChangeAspect="1"/>
          </p:cNvPicPr>
          <p:nvPr userDrawn="1"/>
        </p:nvPicPr>
        <p:blipFill>
          <a:blip r:embed="rId4"/>
          <a:stretch>
            <a:fillRect/>
          </a:stretch>
        </p:blipFill>
        <p:spPr>
          <a:xfrm rot="10800000">
            <a:off x="774515" y="5239604"/>
            <a:ext cx="388998" cy="777996"/>
          </a:xfrm>
          <a:prstGeom prst="rect">
            <a:avLst/>
          </a:prstGeom>
        </p:spPr>
      </p:pic>
    </p:spTree>
    <p:extLst>
      <p:ext uri="{BB962C8B-B14F-4D97-AF65-F5344CB8AC3E}">
        <p14:creationId xmlns:p14="http://schemas.microsoft.com/office/powerpoint/2010/main" val="34324563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9_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graphicFrame>
        <p:nvGraphicFramePr>
          <p:cNvPr id="3" name="Table 6">
            <a:extLst>
              <a:ext uri="{FF2B5EF4-FFF2-40B4-BE49-F238E27FC236}">
                <a16:creationId xmlns:a16="http://schemas.microsoft.com/office/drawing/2014/main" id="{19E1D7FF-90B7-45A7-ACF2-ABC941307C3B}"/>
              </a:ext>
            </a:extLst>
          </p:cNvPr>
          <p:cNvGraphicFramePr>
            <a:graphicFrameLocks noGrp="1"/>
          </p:cNvGraphicFramePr>
          <p:nvPr userDrawn="1">
            <p:extLst>
              <p:ext uri="{D42A27DB-BD31-4B8C-83A1-F6EECF244321}">
                <p14:modId xmlns:p14="http://schemas.microsoft.com/office/powerpoint/2010/main" val="1794261944"/>
              </p:ext>
            </p:extLst>
          </p:nvPr>
        </p:nvGraphicFramePr>
        <p:xfrm>
          <a:off x="1525211" y="1648538"/>
          <a:ext cx="9813349" cy="4340323"/>
        </p:xfrm>
        <a:graphic>
          <a:graphicData uri="http://schemas.openxmlformats.org/drawingml/2006/table">
            <a:tbl>
              <a:tblPr firstRow="1" bandRow="1">
                <a:tableStyleId>{5C22544A-7EE6-4342-B048-85BDC9FD1C3A}</a:tableStyleId>
              </a:tblPr>
              <a:tblGrid>
                <a:gridCol w="4901140">
                  <a:extLst>
                    <a:ext uri="{9D8B030D-6E8A-4147-A177-3AD203B41FA5}">
                      <a16:colId xmlns:a16="http://schemas.microsoft.com/office/drawing/2014/main" val="3235795369"/>
                    </a:ext>
                  </a:extLst>
                </a:gridCol>
                <a:gridCol w="1037595">
                  <a:extLst>
                    <a:ext uri="{9D8B030D-6E8A-4147-A177-3AD203B41FA5}">
                      <a16:colId xmlns:a16="http://schemas.microsoft.com/office/drawing/2014/main" val="4083462552"/>
                    </a:ext>
                  </a:extLst>
                </a:gridCol>
                <a:gridCol w="979490">
                  <a:extLst>
                    <a:ext uri="{9D8B030D-6E8A-4147-A177-3AD203B41FA5}">
                      <a16:colId xmlns:a16="http://schemas.microsoft.com/office/drawing/2014/main" val="2909965914"/>
                    </a:ext>
                  </a:extLst>
                </a:gridCol>
                <a:gridCol w="1008099">
                  <a:extLst>
                    <a:ext uri="{9D8B030D-6E8A-4147-A177-3AD203B41FA5}">
                      <a16:colId xmlns:a16="http://schemas.microsoft.com/office/drawing/2014/main" val="998409404"/>
                    </a:ext>
                  </a:extLst>
                </a:gridCol>
                <a:gridCol w="917678">
                  <a:extLst>
                    <a:ext uri="{9D8B030D-6E8A-4147-A177-3AD203B41FA5}">
                      <a16:colId xmlns:a16="http://schemas.microsoft.com/office/drawing/2014/main" val="1735919115"/>
                    </a:ext>
                  </a:extLst>
                </a:gridCol>
                <a:gridCol w="969347">
                  <a:extLst>
                    <a:ext uri="{9D8B030D-6E8A-4147-A177-3AD203B41FA5}">
                      <a16:colId xmlns:a16="http://schemas.microsoft.com/office/drawing/2014/main" val="2623026213"/>
                    </a:ext>
                  </a:extLst>
                </a:gridCol>
              </a:tblGrid>
              <a:tr h="1264171">
                <a:tc>
                  <a:txBody>
                    <a:bodyPr/>
                    <a:lstStyle/>
                    <a:p>
                      <a:r>
                        <a:rPr lang="en-US" sz="1800">
                          <a:solidFill>
                            <a:schemeClr val="tx1"/>
                          </a:solidFill>
                          <a:latin typeface="Roboto" panose="02000000000000000000" pitchFamily="2" charset="0"/>
                          <a:ea typeface="Roboto" panose="02000000000000000000" pitchFamily="2" charset="0"/>
                        </a:rPr>
                        <a:t>Table title</a:t>
                      </a:r>
                    </a:p>
                    <a:p>
                      <a:endParaRPr lang="en-US" sz="1800">
                        <a:solidFill>
                          <a:schemeClr val="tx1"/>
                        </a:solidFill>
                        <a:latin typeface="Roboto" panose="02000000000000000000" pitchFamily="2" charset="0"/>
                        <a:ea typeface="Roboto" panose="02000000000000000000" pitchFamily="2" charset="0"/>
                      </a:endParaRPr>
                    </a:p>
                    <a:p>
                      <a:endParaRPr lang="en-US" sz="1800">
                        <a:solidFill>
                          <a:schemeClr val="tx1"/>
                        </a:solidFill>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extLst>
                  <a:ext uri="{0D108BD9-81ED-4DB2-BD59-A6C34878D82A}">
                    <a16:rowId xmlns:a16="http://schemas.microsoft.com/office/drawing/2014/main" val="2622592743"/>
                  </a:ext>
                </a:extLst>
              </a:tr>
              <a:tr h="512692">
                <a:tc>
                  <a:txBody>
                    <a:bodyPr/>
                    <a:lstStyle/>
                    <a:p>
                      <a:r>
                        <a:rPr lang="en-US" sz="1800">
                          <a:latin typeface="Roboto" panose="02000000000000000000" pitchFamily="2" charset="0"/>
                          <a:ea typeface="Roboto" panose="02000000000000000000" pitchFamily="2" charset="0"/>
                        </a:rPr>
                        <a:t>Table row title</a:t>
                      </a: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extLst>
                  <a:ext uri="{0D108BD9-81ED-4DB2-BD59-A6C34878D82A}">
                    <a16:rowId xmlns:a16="http://schemas.microsoft.com/office/drawing/2014/main" val="1189435815"/>
                  </a:ext>
                </a:extLst>
              </a:tr>
              <a:tr h="5126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Table row title</a:t>
                      </a: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extLst>
                  <a:ext uri="{0D108BD9-81ED-4DB2-BD59-A6C34878D82A}">
                    <a16:rowId xmlns:a16="http://schemas.microsoft.com/office/drawing/2014/main" val="1089727279"/>
                  </a:ext>
                </a:extLst>
              </a:tr>
              <a:tr h="5126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Table row title</a:t>
                      </a: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extLst>
                  <a:ext uri="{0D108BD9-81ED-4DB2-BD59-A6C34878D82A}">
                    <a16:rowId xmlns:a16="http://schemas.microsoft.com/office/drawing/2014/main" val="3440316277"/>
                  </a:ext>
                </a:extLst>
              </a:tr>
              <a:tr h="5126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Table row title</a:t>
                      </a: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extLst>
                  <a:ext uri="{0D108BD9-81ED-4DB2-BD59-A6C34878D82A}">
                    <a16:rowId xmlns:a16="http://schemas.microsoft.com/office/drawing/2014/main" val="1469223798"/>
                  </a:ext>
                </a:extLst>
              </a:tr>
              <a:tr h="5126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E89A98"/>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E89A98"/>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E89A98"/>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E89A98"/>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E89A98"/>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E89A98"/>
                      </a:solidFill>
                      <a:prstDash val="solid"/>
                      <a:round/>
                      <a:headEnd type="none" w="med" len="med"/>
                      <a:tailEnd type="none" w="med" len="med"/>
                    </a:lnB>
                    <a:noFill/>
                  </a:tcPr>
                </a:tc>
                <a:extLst>
                  <a:ext uri="{0D108BD9-81ED-4DB2-BD59-A6C34878D82A}">
                    <a16:rowId xmlns:a16="http://schemas.microsoft.com/office/drawing/2014/main" val="566888369"/>
                  </a:ext>
                </a:extLst>
              </a:tr>
              <a:tr h="5126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Total</a:t>
                      </a: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E89A98"/>
                      </a:solidFill>
                      <a:prstDash val="solid"/>
                      <a:round/>
                      <a:headEnd type="none" w="med" len="med"/>
                      <a:tailEnd type="none" w="med" len="med"/>
                    </a:lnT>
                    <a:lnB w="76200" cap="flat" cmpd="sng" algn="ctr">
                      <a:noFill/>
                      <a:prstDash val="solid"/>
                      <a:round/>
                      <a:headEnd type="none" w="med" len="med"/>
                      <a:tailEnd type="none" w="med" len="med"/>
                    </a:lnB>
                    <a:noFill/>
                  </a:tcPr>
                </a:tc>
                <a:tc>
                  <a:txBody>
                    <a:bodyPr/>
                    <a:lstStyle/>
                    <a:p>
                      <a:r>
                        <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b="1">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E89A98"/>
                      </a:solidFill>
                      <a:prstDash val="solid"/>
                      <a:round/>
                      <a:headEnd type="none" w="med" len="med"/>
                      <a:tailEnd type="none" w="med" len="med"/>
                    </a:lnT>
                    <a:lnB w="76200" cap="flat" cmpd="sng" algn="ctr">
                      <a:noFill/>
                      <a:prstDash val="solid"/>
                      <a:round/>
                      <a:headEnd type="none" w="med" len="med"/>
                      <a:tailEnd type="none" w="med" len="med"/>
                    </a:lnB>
                    <a:noFill/>
                  </a:tcPr>
                </a:tc>
                <a:tc>
                  <a:txBody>
                    <a:bodyPr/>
                    <a:lstStyle/>
                    <a:p>
                      <a:r>
                        <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b="1">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E89A98"/>
                      </a:solidFill>
                      <a:prstDash val="solid"/>
                      <a:round/>
                      <a:headEnd type="none" w="med" len="med"/>
                      <a:tailEnd type="none" w="med" len="med"/>
                    </a:lnT>
                    <a:lnB w="76200" cap="flat" cmpd="sng" algn="ctr">
                      <a:noFill/>
                      <a:prstDash val="solid"/>
                      <a:round/>
                      <a:headEnd type="none" w="med" len="med"/>
                      <a:tailEnd type="none" w="med" len="med"/>
                    </a:lnB>
                    <a:noFill/>
                  </a:tcPr>
                </a:tc>
                <a:tc>
                  <a:txBody>
                    <a:bodyPr/>
                    <a:lstStyle/>
                    <a:p>
                      <a:r>
                        <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b="1">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E89A98"/>
                      </a:solidFill>
                      <a:prstDash val="solid"/>
                      <a:round/>
                      <a:headEnd type="none" w="med" len="med"/>
                      <a:tailEnd type="none" w="med" len="med"/>
                    </a:lnT>
                    <a:lnB w="76200" cap="flat" cmpd="sng" algn="ctr">
                      <a:noFill/>
                      <a:prstDash val="solid"/>
                      <a:round/>
                      <a:headEnd type="none" w="med" len="med"/>
                      <a:tailEnd type="none" w="med" len="med"/>
                    </a:lnB>
                    <a:noFill/>
                  </a:tcPr>
                </a:tc>
                <a:tc>
                  <a:txBody>
                    <a:bodyPr/>
                    <a:lstStyle/>
                    <a:p>
                      <a:r>
                        <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b="1">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E89A98"/>
                      </a:solidFill>
                      <a:prstDash val="solid"/>
                      <a:round/>
                      <a:headEnd type="none" w="med" len="med"/>
                      <a:tailEnd type="none" w="med" len="med"/>
                    </a:lnT>
                    <a:lnB w="76200" cap="flat" cmpd="sng" algn="ctr">
                      <a:noFill/>
                      <a:prstDash val="solid"/>
                      <a:round/>
                      <a:headEnd type="none" w="med" len="med"/>
                      <a:tailEnd type="none" w="med" len="med"/>
                    </a:lnB>
                    <a:noFill/>
                  </a:tcPr>
                </a:tc>
                <a:tc>
                  <a:txBody>
                    <a:bodyPr/>
                    <a:lstStyle/>
                    <a:p>
                      <a:r>
                        <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b="1">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E89A98"/>
                      </a:solidFill>
                      <a:prstDash val="solid"/>
                      <a:round/>
                      <a:headEnd type="none" w="med" len="med"/>
                      <a:tailEnd type="none" w="med" len="med"/>
                    </a:lnT>
                    <a:lnB w="76200" cap="flat" cmpd="sng" algn="ctr">
                      <a:noFill/>
                      <a:prstDash val="solid"/>
                      <a:round/>
                      <a:headEnd type="none" w="med" len="med"/>
                      <a:tailEnd type="none" w="med" len="med"/>
                    </a:lnB>
                    <a:noFill/>
                  </a:tcPr>
                </a:tc>
                <a:extLst>
                  <a:ext uri="{0D108BD9-81ED-4DB2-BD59-A6C34878D82A}">
                    <a16:rowId xmlns:a16="http://schemas.microsoft.com/office/drawing/2014/main" val="2945819395"/>
                  </a:ext>
                </a:extLst>
              </a:tr>
            </a:tbl>
          </a:graphicData>
        </a:graphic>
      </p:graphicFrame>
      <p:pic>
        <p:nvPicPr>
          <p:cNvPr id="5" name="Picture 9">
            <a:extLst>
              <a:ext uri="{FF2B5EF4-FFF2-40B4-BE49-F238E27FC236}">
                <a16:creationId xmlns:a16="http://schemas.microsoft.com/office/drawing/2014/main" id="{8FFE6DFE-5A69-4F92-B2D1-04770EA403F0}"/>
              </a:ext>
            </a:extLst>
          </p:cNvPr>
          <p:cNvPicPr>
            <a:picLocks noChangeAspect="1"/>
          </p:cNvPicPr>
          <p:nvPr userDrawn="1"/>
        </p:nvPicPr>
        <p:blipFill>
          <a:blip r:embed="rId2"/>
          <a:stretch>
            <a:fillRect/>
          </a:stretch>
        </p:blipFill>
        <p:spPr>
          <a:xfrm>
            <a:off x="6261841" y="1648538"/>
            <a:ext cx="852535" cy="1187457"/>
          </a:xfrm>
          <a:prstGeom prst="rect">
            <a:avLst/>
          </a:prstGeom>
        </p:spPr>
      </p:pic>
      <p:pic>
        <p:nvPicPr>
          <p:cNvPr id="6" name="Picture 10">
            <a:extLst>
              <a:ext uri="{FF2B5EF4-FFF2-40B4-BE49-F238E27FC236}">
                <a16:creationId xmlns:a16="http://schemas.microsoft.com/office/drawing/2014/main" id="{4AE950E2-FECC-41C7-85DC-3F58D23B5955}"/>
              </a:ext>
            </a:extLst>
          </p:cNvPr>
          <p:cNvPicPr>
            <a:picLocks noChangeAspect="1"/>
          </p:cNvPicPr>
          <p:nvPr userDrawn="1"/>
        </p:nvPicPr>
        <p:blipFill>
          <a:blip r:embed="rId3"/>
          <a:stretch>
            <a:fillRect/>
          </a:stretch>
        </p:blipFill>
        <p:spPr>
          <a:xfrm>
            <a:off x="7338955" y="1648536"/>
            <a:ext cx="852535" cy="1187457"/>
          </a:xfrm>
          <a:prstGeom prst="rect">
            <a:avLst/>
          </a:prstGeom>
        </p:spPr>
      </p:pic>
      <p:pic>
        <p:nvPicPr>
          <p:cNvPr id="7" name="Picture 11">
            <a:extLst>
              <a:ext uri="{FF2B5EF4-FFF2-40B4-BE49-F238E27FC236}">
                <a16:creationId xmlns:a16="http://schemas.microsoft.com/office/drawing/2014/main" id="{58C1A1EF-97E1-4D3E-B2E0-7A87393D683B}"/>
              </a:ext>
            </a:extLst>
          </p:cNvPr>
          <p:cNvPicPr>
            <a:picLocks noChangeAspect="1"/>
          </p:cNvPicPr>
          <p:nvPr userDrawn="1"/>
        </p:nvPicPr>
        <p:blipFill>
          <a:blip r:embed="rId4"/>
          <a:stretch>
            <a:fillRect/>
          </a:stretch>
        </p:blipFill>
        <p:spPr>
          <a:xfrm>
            <a:off x="8339357" y="1648538"/>
            <a:ext cx="852535" cy="1187457"/>
          </a:xfrm>
          <a:prstGeom prst="rect">
            <a:avLst/>
          </a:prstGeom>
        </p:spPr>
      </p:pic>
      <p:pic>
        <p:nvPicPr>
          <p:cNvPr id="8" name="Picture 12">
            <a:extLst>
              <a:ext uri="{FF2B5EF4-FFF2-40B4-BE49-F238E27FC236}">
                <a16:creationId xmlns:a16="http://schemas.microsoft.com/office/drawing/2014/main" id="{B548BBDB-491A-400A-925A-5740BC1535B9}"/>
              </a:ext>
            </a:extLst>
          </p:cNvPr>
          <p:cNvPicPr>
            <a:picLocks noChangeAspect="1"/>
          </p:cNvPicPr>
          <p:nvPr userDrawn="1"/>
        </p:nvPicPr>
        <p:blipFill>
          <a:blip r:embed="rId5"/>
          <a:stretch>
            <a:fillRect/>
          </a:stretch>
        </p:blipFill>
        <p:spPr>
          <a:xfrm>
            <a:off x="9199557" y="1648538"/>
            <a:ext cx="852535" cy="1187457"/>
          </a:xfrm>
          <a:prstGeom prst="rect">
            <a:avLst/>
          </a:prstGeom>
        </p:spPr>
      </p:pic>
      <p:pic>
        <p:nvPicPr>
          <p:cNvPr id="9" name="Picture 13">
            <a:extLst>
              <a:ext uri="{FF2B5EF4-FFF2-40B4-BE49-F238E27FC236}">
                <a16:creationId xmlns:a16="http://schemas.microsoft.com/office/drawing/2014/main" id="{BECF24A5-91B4-4C1A-9F25-C8D12917A804}"/>
              </a:ext>
            </a:extLst>
          </p:cNvPr>
          <p:cNvPicPr>
            <a:picLocks noChangeAspect="1"/>
          </p:cNvPicPr>
          <p:nvPr userDrawn="1"/>
        </p:nvPicPr>
        <p:blipFill>
          <a:blip r:embed="rId6"/>
          <a:stretch>
            <a:fillRect/>
          </a:stretch>
        </p:blipFill>
        <p:spPr>
          <a:xfrm>
            <a:off x="10214730" y="1648537"/>
            <a:ext cx="852535" cy="1187457"/>
          </a:xfrm>
          <a:prstGeom prst="rect">
            <a:avLst/>
          </a:prstGeom>
        </p:spPr>
      </p:pic>
      <p:sp>
        <p:nvSpPr>
          <p:cNvPr id="10" name="Title 1">
            <a:extLst>
              <a:ext uri="{FF2B5EF4-FFF2-40B4-BE49-F238E27FC236}">
                <a16:creationId xmlns:a16="http://schemas.microsoft.com/office/drawing/2014/main" id="{59602D61-37E2-49BC-A5CA-648B82276B15}"/>
              </a:ext>
            </a:extLst>
          </p:cNvPr>
          <p:cNvSpPr txBox="1">
            <a:spLocks/>
          </p:cNvSpPr>
          <p:nvPr userDrawn="1"/>
        </p:nvSpPr>
        <p:spPr>
          <a:xfrm>
            <a:off x="519081" y="813198"/>
            <a:ext cx="4213194" cy="459420"/>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latin typeface="Roboto" panose="02000000000000000000" pitchFamily="2" charset="0"/>
                <a:ea typeface="Roboto" panose="02000000000000000000" pitchFamily="2" charset="0"/>
              </a:rPr>
              <a:t>EELISA Table</a:t>
            </a:r>
          </a:p>
        </p:txBody>
      </p:sp>
    </p:spTree>
    <p:extLst>
      <p:ext uri="{BB962C8B-B14F-4D97-AF65-F5344CB8AC3E}">
        <p14:creationId xmlns:p14="http://schemas.microsoft.com/office/powerpoint/2010/main" val="1649493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3" name="Imagen 2">
            <a:extLst>
              <a:ext uri="{FF2B5EF4-FFF2-40B4-BE49-F238E27FC236}">
                <a16:creationId xmlns:a16="http://schemas.microsoft.com/office/drawing/2014/main" id="{466D2AA4-4909-4001-9460-F3061B4562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8548" y="5762028"/>
            <a:ext cx="9186172" cy="1095972"/>
          </a:xfrm>
          <a:prstGeom prst="rect">
            <a:avLst/>
          </a:prstGeom>
        </p:spPr>
      </p:pic>
      <p:sp>
        <p:nvSpPr>
          <p:cNvPr id="6" name="Marcador de texto 5">
            <a:extLst>
              <a:ext uri="{FF2B5EF4-FFF2-40B4-BE49-F238E27FC236}">
                <a16:creationId xmlns:a16="http://schemas.microsoft.com/office/drawing/2014/main" id="{E282C5E7-0C92-48C1-B6C1-963C0ABE1EED}"/>
              </a:ext>
            </a:extLst>
          </p:cNvPr>
          <p:cNvSpPr>
            <a:spLocks noGrp="1"/>
          </p:cNvSpPr>
          <p:nvPr>
            <p:ph type="body" sz="quarter" idx="13"/>
          </p:nvPr>
        </p:nvSpPr>
        <p:spPr>
          <a:xfrm>
            <a:off x="2336801" y="1320800"/>
            <a:ext cx="7640320" cy="3576320"/>
          </a:xfrm>
        </p:spPr>
        <p:txBody>
          <a:bodyPr>
            <a:normAutofit/>
          </a:bodyPr>
          <a:lstStyle>
            <a:lvl1pPr marL="0" indent="0" algn="ctr">
              <a:buNone/>
              <a:defRPr sz="4800">
                <a:latin typeface="Eelisa" pitchFamily="50" charset="0"/>
              </a:defRPr>
            </a:lvl1pPr>
          </a:lstStyle>
          <a:p>
            <a:pPr lvl="0"/>
            <a:r>
              <a:rPr lang="es-ES"/>
              <a:t>Editar el estilo de texto del patrón</a:t>
            </a:r>
          </a:p>
          <a:p>
            <a:pPr lvl="1"/>
            <a:r>
              <a:rPr lang="es-ES"/>
              <a:t>Segundo nivel</a:t>
            </a:r>
          </a:p>
          <a:p>
            <a:pPr lvl="2"/>
            <a:r>
              <a:rPr lang="es-ES"/>
              <a:t>Tercer nivel</a:t>
            </a:r>
          </a:p>
        </p:txBody>
      </p:sp>
      <p:pic>
        <p:nvPicPr>
          <p:cNvPr id="8" name="Imagen 7" descr="Un conjunto de letras blancas en un fondo blanco&#10;&#10;Descripción generada automáticamente con confianza media">
            <a:extLst>
              <a:ext uri="{FF2B5EF4-FFF2-40B4-BE49-F238E27FC236}">
                <a16:creationId xmlns:a16="http://schemas.microsoft.com/office/drawing/2014/main" id="{9E24D862-B2C2-4280-8A86-58D2328E058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17867" y="-701694"/>
            <a:ext cx="3181362" cy="3180080"/>
          </a:xfrm>
          <a:prstGeom prst="rect">
            <a:avLst/>
          </a:prstGeom>
        </p:spPr>
      </p:pic>
      <p:pic>
        <p:nvPicPr>
          <p:cNvPr id="10" name="Imagen 9" descr="Un dibujo de una persona&#10;&#10;Descripción generada automáticamente con confianza baja">
            <a:extLst>
              <a:ext uri="{FF2B5EF4-FFF2-40B4-BE49-F238E27FC236}">
                <a16:creationId xmlns:a16="http://schemas.microsoft.com/office/drawing/2014/main" id="{8FB8EC44-D5C1-4CFC-BDB2-DF3F880B0AE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340250" y="252692"/>
            <a:ext cx="2754470" cy="2753360"/>
          </a:xfrm>
          <a:prstGeom prst="rect">
            <a:avLst/>
          </a:prstGeom>
        </p:spPr>
      </p:pic>
      <p:pic>
        <p:nvPicPr>
          <p:cNvPr id="12" name="Imagen 11" descr="Forma&#10;&#10;Descripción generada automáticamente con confianza baja">
            <a:extLst>
              <a:ext uri="{FF2B5EF4-FFF2-40B4-BE49-F238E27FC236}">
                <a16:creationId xmlns:a16="http://schemas.microsoft.com/office/drawing/2014/main" id="{5A658B26-057D-47A5-A976-D0C9C451EB20}"/>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2804162" y="3002935"/>
            <a:ext cx="2754470" cy="2753360"/>
          </a:xfrm>
          <a:prstGeom prst="rect">
            <a:avLst/>
          </a:prstGeom>
        </p:spPr>
      </p:pic>
    </p:spTree>
    <p:extLst>
      <p:ext uri="{BB962C8B-B14F-4D97-AF65-F5344CB8AC3E}">
        <p14:creationId xmlns:p14="http://schemas.microsoft.com/office/powerpoint/2010/main" val="2388185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sp>
        <p:nvSpPr>
          <p:cNvPr id="20" name="Google Shape;2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1011021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5EADF6-B50D-4FF4-8F31-36ED3A61E49D}"/>
              </a:ext>
            </a:extLst>
          </p:cNvPr>
          <p:cNvSpPr>
            <a:spLocks noGrp="1"/>
          </p:cNvSpPr>
          <p:nvPr>
            <p:ph type="title" hasCustomPrompt="1"/>
          </p:nvPr>
        </p:nvSpPr>
        <p:spPr>
          <a:xfrm>
            <a:off x="838200" y="365125"/>
            <a:ext cx="10515600" cy="1074417"/>
          </a:xfrm>
        </p:spPr>
        <p:txBody>
          <a:bodyPr/>
          <a:lstStyle>
            <a:lvl1pPr>
              <a:defRPr/>
            </a:lvl1pPr>
          </a:lstStyle>
          <a:p>
            <a:r>
              <a:rPr lang="es-ES" err="1"/>
              <a:t>Bullet</a:t>
            </a:r>
            <a:r>
              <a:rPr lang="es-ES"/>
              <a:t> </a:t>
            </a:r>
            <a:r>
              <a:rPr lang="es-ES" err="1"/>
              <a:t>points</a:t>
            </a:r>
            <a:endParaRPr lang="en-GB"/>
          </a:p>
        </p:txBody>
      </p:sp>
      <p:sp>
        <p:nvSpPr>
          <p:cNvPr id="5" name="Marcador de número de diapositiva 4">
            <a:extLst>
              <a:ext uri="{FF2B5EF4-FFF2-40B4-BE49-F238E27FC236}">
                <a16:creationId xmlns:a16="http://schemas.microsoft.com/office/drawing/2014/main" id="{C86A4D61-2D60-497A-B07E-8EC929E99CA3}"/>
              </a:ext>
            </a:extLst>
          </p:cNvPr>
          <p:cNvSpPr>
            <a:spLocks noGrp="1"/>
          </p:cNvSpPr>
          <p:nvPr>
            <p:ph type="sldNum" sz="quarter" idx="12"/>
          </p:nvPr>
        </p:nvSpPr>
        <p:spPr>
          <a:xfrm>
            <a:off x="11130280" y="6310312"/>
            <a:ext cx="858520" cy="365125"/>
          </a:xfrm>
          <a:prstGeom prst="rect">
            <a:avLst/>
          </a:prstGeom>
        </p:spPr>
        <p:txBody>
          <a:bodyPr/>
          <a:lstStyle/>
          <a:p>
            <a:fld id="{9C129BDE-95BB-453B-9C7E-F23769C946D5}" type="slidenum">
              <a:rPr lang="en-GB" smtClean="0"/>
              <a:t>‹Nº›</a:t>
            </a:fld>
            <a:endParaRPr lang="en-GB"/>
          </a:p>
        </p:txBody>
      </p:sp>
      <p:pic>
        <p:nvPicPr>
          <p:cNvPr id="4" name="Google Shape;170;p7">
            <a:extLst>
              <a:ext uri="{FF2B5EF4-FFF2-40B4-BE49-F238E27FC236}">
                <a16:creationId xmlns:a16="http://schemas.microsoft.com/office/drawing/2014/main" id="{E5258190-3CCE-4D4D-892D-4252B61033CF}"/>
              </a:ext>
            </a:extLst>
          </p:cNvPr>
          <p:cNvPicPr preferRelativeResize="0"/>
          <p:nvPr userDrawn="1"/>
        </p:nvPicPr>
        <p:blipFill rotWithShape="1">
          <a:blip r:embed="rId2">
            <a:alphaModFix/>
          </a:blip>
          <a:srcRect/>
          <a:stretch/>
        </p:blipFill>
        <p:spPr>
          <a:xfrm rot="10800000">
            <a:off x="5327728" y="1785452"/>
            <a:ext cx="352176" cy="704352"/>
          </a:xfrm>
          <a:prstGeom prst="rect">
            <a:avLst/>
          </a:prstGeom>
          <a:noFill/>
          <a:ln>
            <a:noFill/>
          </a:ln>
        </p:spPr>
      </p:pic>
      <p:pic>
        <p:nvPicPr>
          <p:cNvPr id="6" name="Google Shape;169;p7">
            <a:extLst>
              <a:ext uri="{FF2B5EF4-FFF2-40B4-BE49-F238E27FC236}">
                <a16:creationId xmlns:a16="http://schemas.microsoft.com/office/drawing/2014/main" id="{30D68DF0-BD8C-4A56-BD55-1508BC7495AB}"/>
              </a:ext>
            </a:extLst>
          </p:cNvPr>
          <p:cNvPicPr preferRelativeResize="0"/>
          <p:nvPr userDrawn="1"/>
        </p:nvPicPr>
        <p:blipFill rotWithShape="1">
          <a:blip r:embed="rId2">
            <a:alphaModFix/>
          </a:blip>
          <a:srcRect/>
          <a:stretch/>
        </p:blipFill>
        <p:spPr>
          <a:xfrm>
            <a:off x="11001624" y="1812547"/>
            <a:ext cx="352176" cy="704352"/>
          </a:xfrm>
          <a:prstGeom prst="rect">
            <a:avLst/>
          </a:prstGeom>
          <a:noFill/>
          <a:ln>
            <a:noFill/>
          </a:ln>
        </p:spPr>
      </p:pic>
      <p:pic>
        <p:nvPicPr>
          <p:cNvPr id="7" name="Google Shape;172;p7">
            <a:extLst>
              <a:ext uri="{FF2B5EF4-FFF2-40B4-BE49-F238E27FC236}">
                <a16:creationId xmlns:a16="http://schemas.microsoft.com/office/drawing/2014/main" id="{32EBCADE-DED1-489F-B78C-E40F75449FE4}"/>
              </a:ext>
            </a:extLst>
          </p:cNvPr>
          <p:cNvPicPr preferRelativeResize="0"/>
          <p:nvPr userDrawn="1"/>
        </p:nvPicPr>
        <p:blipFill rotWithShape="1">
          <a:blip r:embed="rId3">
            <a:alphaModFix/>
          </a:blip>
          <a:srcRect/>
          <a:stretch/>
        </p:blipFill>
        <p:spPr>
          <a:xfrm rot="10800000">
            <a:off x="565869" y="3113710"/>
            <a:ext cx="354237" cy="708473"/>
          </a:xfrm>
          <a:prstGeom prst="rect">
            <a:avLst/>
          </a:prstGeom>
          <a:noFill/>
          <a:ln>
            <a:noFill/>
          </a:ln>
        </p:spPr>
      </p:pic>
      <p:pic>
        <p:nvPicPr>
          <p:cNvPr id="8" name="Google Shape;171;p7">
            <a:extLst>
              <a:ext uri="{FF2B5EF4-FFF2-40B4-BE49-F238E27FC236}">
                <a16:creationId xmlns:a16="http://schemas.microsoft.com/office/drawing/2014/main" id="{54EC6599-75BD-41C2-A6E0-579A5EFF3E75}"/>
              </a:ext>
            </a:extLst>
          </p:cNvPr>
          <p:cNvPicPr preferRelativeResize="0"/>
          <p:nvPr userDrawn="1"/>
        </p:nvPicPr>
        <p:blipFill rotWithShape="1">
          <a:blip r:embed="rId3">
            <a:alphaModFix/>
          </a:blip>
          <a:srcRect/>
          <a:stretch/>
        </p:blipFill>
        <p:spPr>
          <a:xfrm>
            <a:off x="6177906" y="3113709"/>
            <a:ext cx="354237" cy="708473"/>
          </a:xfrm>
          <a:prstGeom prst="rect">
            <a:avLst/>
          </a:prstGeom>
          <a:noFill/>
          <a:ln>
            <a:noFill/>
          </a:ln>
        </p:spPr>
      </p:pic>
      <p:pic>
        <p:nvPicPr>
          <p:cNvPr id="9" name="Google Shape;173;p7">
            <a:extLst>
              <a:ext uri="{FF2B5EF4-FFF2-40B4-BE49-F238E27FC236}">
                <a16:creationId xmlns:a16="http://schemas.microsoft.com/office/drawing/2014/main" id="{A592E597-0D2B-4500-B198-1CFFE97203A2}"/>
              </a:ext>
            </a:extLst>
          </p:cNvPr>
          <p:cNvPicPr preferRelativeResize="0"/>
          <p:nvPr userDrawn="1"/>
        </p:nvPicPr>
        <p:blipFill rotWithShape="1">
          <a:blip r:embed="rId4">
            <a:alphaModFix/>
          </a:blip>
          <a:srcRect/>
          <a:stretch/>
        </p:blipFill>
        <p:spPr>
          <a:xfrm>
            <a:off x="10134777" y="4202908"/>
            <a:ext cx="352177" cy="704354"/>
          </a:xfrm>
          <a:prstGeom prst="rect">
            <a:avLst/>
          </a:prstGeom>
          <a:noFill/>
          <a:ln>
            <a:noFill/>
          </a:ln>
        </p:spPr>
      </p:pic>
      <p:pic>
        <p:nvPicPr>
          <p:cNvPr id="10" name="Google Shape;174;p7">
            <a:extLst>
              <a:ext uri="{FF2B5EF4-FFF2-40B4-BE49-F238E27FC236}">
                <a16:creationId xmlns:a16="http://schemas.microsoft.com/office/drawing/2014/main" id="{0038B3AC-B48F-4D07-8677-475F567FC366}"/>
              </a:ext>
            </a:extLst>
          </p:cNvPr>
          <p:cNvPicPr preferRelativeResize="0"/>
          <p:nvPr userDrawn="1"/>
        </p:nvPicPr>
        <p:blipFill rotWithShape="1">
          <a:blip r:embed="rId4">
            <a:alphaModFix/>
          </a:blip>
          <a:srcRect/>
          <a:stretch/>
        </p:blipFill>
        <p:spPr>
          <a:xfrm rot="10800000">
            <a:off x="4615817" y="4202908"/>
            <a:ext cx="352177" cy="704354"/>
          </a:xfrm>
          <a:prstGeom prst="rect">
            <a:avLst/>
          </a:prstGeom>
          <a:noFill/>
          <a:ln>
            <a:noFill/>
          </a:ln>
        </p:spPr>
      </p:pic>
      <p:pic>
        <p:nvPicPr>
          <p:cNvPr id="11" name="Google Shape;175;p7">
            <a:extLst>
              <a:ext uri="{FF2B5EF4-FFF2-40B4-BE49-F238E27FC236}">
                <a16:creationId xmlns:a16="http://schemas.microsoft.com/office/drawing/2014/main" id="{2DF8378C-1C63-4AA1-BDEA-4B8E46E65D57}"/>
              </a:ext>
            </a:extLst>
          </p:cNvPr>
          <p:cNvPicPr preferRelativeResize="0"/>
          <p:nvPr userDrawn="1"/>
        </p:nvPicPr>
        <p:blipFill rotWithShape="1">
          <a:blip r:embed="rId5">
            <a:alphaModFix/>
          </a:blip>
          <a:srcRect/>
          <a:stretch/>
        </p:blipFill>
        <p:spPr>
          <a:xfrm>
            <a:off x="7931416" y="5260031"/>
            <a:ext cx="352176" cy="704352"/>
          </a:xfrm>
          <a:prstGeom prst="rect">
            <a:avLst/>
          </a:prstGeom>
          <a:noFill/>
          <a:ln>
            <a:noFill/>
          </a:ln>
        </p:spPr>
      </p:pic>
      <p:pic>
        <p:nvPicPr>
          <p:cNvPr id="12" name="Google Shape;176;p7">
            <a:extLst>
              <a:ext uri="{FF2B5EF4-FFF2-40B4-BE49-F238E27FC236}">
                <a16:creationId xmlns:a16="http://schemas.microsoft.com/office/drawing/2014/main" id="{9439ED7B-F010-449B-A7D8-337950BEA728}"/>
              </a:ext>
            </a:extLst>
          </p:cNvPr>
          <p:cNvPicPr preferRelativeResize="0"/>
          <p:nvPr userDrawn="1"/>
        </p:nvPicPr>
        <p:blipFill rotWithShape="1">
          <a:blip r:embed="rId5">
            <a:alphaModFix/>
          </a:blip>
          <a:srcRect/>
          <a:stretch/>
        </p:blipFill>
        <p:spPr>
          <a:xfrm rot="10800000">
            <a:off x="2371863" y="5260031"/>
            <a:ext cx="352176" cy="704352"/>
          </a:xfrm>
          <a:prstGeom prst="rect">
            <a:avLst/>
          </a:prstGeom>
          <a:noFill/>
          <a:ln>
            <a:noFill/>
          </a:ln>
        </p:spPr>
      </p:pic>
      <p:sp>
        <p:nvSpPr>
          <p:cNvPr id="13" name="Marcador de texto 12">
            <a:extLst>
              <a:ext uri="{FF2B5EF4-FFF2-40B4-BE49-F238E27FC236}">
                <a16:creationId xmlns:a16="http://schemas.microsoft.com/office/drawing/2014/main" id="{EEFF6050-5D0A-4F3E-9F48-9505D24F6979}"/>
              </a:ext>
            </a:extLst>
          </p:cNvPr>
          <p:cNvSpPr>
            <a:spLocks noGrp="1"/>
          </p:cNvSpPr>
          <p:nvPr>
            <p:ph type="body" sz="quarter" idx="13" hasCustomPrompt="1"/>
          </p:nvPr>
        </p:nvSpPr>
        <p:spPr>
          <a:xfrm>
            <a:off x="5873106" y="1784973"/>
            <a:ext cx="4918075" cy="704850"/>
          </a:xfrm>
        </p:spPr>
        <p:txBody>
          <a:bodyPr/>
          <a:lstStyle>
            <a:lvl2pPr marL="457200" indent="0" algn="ctr">
              <a:buNone/>
              <a:defRPr/>
            </a:lvl2pPr>
          </a:lstStyle>
          <a:p>
            <a:pPr lvl="1"/>
            <a:r>
              <a:rPr lang="es-ES"/>
              <a:t>Texto</a:t>
            </a:r>
          </a:p>
        </p:txBody>
      </p:sp>
      <p:sp>
        <p:nvSpPr>
          <p:cNvPr id="14" name="Marcador de texto 12">
            <a:extLst>
              <a:ext uri="{FF2B5EF4-FFF2-40B4-BE49-F238E27FC236}">
                <a16:creationId xmlns:a16="http://schemas.microsoft.com/office/drawing/2014/main" id="{D7AE3847-3DF5-47FD-8A8F-239898D7795E}"/>
              </a:ext>
            </a:extLst>
          </p:cNvPr>
          <p:cNvSpPr>
            <a:spLocks noGrp="1"/>
          </p:cNvSpPr>
          <p:nvPr>
            <p:ph type="body" sz="quarter" idx="14" hasCustomPrompt="1"/>
          </p:nvPr>
        </p:nvSpPr>
        <p:spPr>
          <a:xfrm>
            <a:off x="2868690" y="5260031"/>
            <a:ext cx="4918075" cy="704850"/>
          </a:xfrm>
        </p:spPr>
        <p:txBody>
          <a:bodyPr/>
          <a:lstStyle>
            <a:lvl2pPr marL="457200" indent="0" algn="ctr">
              <a:buNone/>
              <a:defRPr/>
            </a:lvl2pPr>
          </a:lstStyle>
          <a:p>
            <a:pPr lvl="1"/>
            <a:r>
              <a:rPr lang="es-ES"/>
              <a:t>Texto</a:t>
            </a:r>
          </a:p>
        </p:txBody>
      </p:sp>
      <p:sp>
        <p:nvSpPr>
          <p:cNvPr id="15" name="Marcador de texto 12">
            <a:extLst>
              <a:ext uri="{FF2B5EF4-FFF2-40B4-BE49-F238E27FC236}">
                <a16:creationId xmlns:a16="http://schemas.microsoft.com/office/drawing/2014/main" id="{192458AF-4965-43C0-B490-74E70C71871A}"/>
              </a:ext>
            </a:extLst>
          </p:cNvPr>
          <p:cNvSpPr>
            <a:spLocks noGrp="1"/>
          </p:cNvSpPr>
          <p:nvPr>
            <p:ph type="body" sz="quarter" idx="15" hasCustomPrompt="1"/>
          </p:nvPr>
        </p:nvSpPr>
        <p:spPr>
          <a:xfrm>
            <a:off x="5092348" y="4204488"/>
            <a:ext cx="4918075" cy="704850"/>
          </a:xfrm>
        </p:spPr>
        <p:txBody>
          <a:bodyPr/>
          <a:lstStyle>
            <a:lvl2pPr marL="457200" indent="0" algn="ctr">
              <a:buNone/>
              <a:defRPr/>
            </a:lvl2pPr>
          </a:lstStyle>
          <a:p>
            <a:pPr lvl="1"/>
            <a:r>
              <a:rPr lang="es-ES"/>
              <a:t>Texto</a:t>
            </a:r>
          </a:p>
        </p:txBody>
      </p:sp>
      <p:sp>
        <p:nvSpPr>
          <p:cNvPr id="16" name="Marcador de texto 12">
            <a:extLst>
              <a:ext uri="{FF2B5EF4-FFF2-40B4-BE49-F238E27FC236}">
                <a16:creationId xmlns:a16="http://schemas.microsoft.com/office/drawing/2014/main" id="{37F8DDBA-6B4C-479D-9FC9-19A55C245A48}"/>
              </a:ext>
            </a:extLst>
          </p:cNvPr>
          <p:cNvSpPr>
            <a:spLocks noGrp="1"/>
          </p:cNvSpPr>
          <p:nvPr>
            <p:ph type="body" sz="quarter" idx="16" hasCustomPrompt="1"/>
          </p:nvPr>
        </p:nvSpPr>
        <p:spPr>
          <a:xfrm>
            <a:off x="1089968" y="3150526"/>
            <a:ext cx="4918075" cy="704850"/>
          </a:xfrm>
        </p:spPr>
        <p:txBody>
          <a:bodyPr/>
          <a:lstStyle>
            <a:lvl2pPr marL="457200" indent="0" algn="ctr">
              <a:buNone/>
              <a:defRPr/>
            </a:lvl2pPr>
          </a:lstStyle>
          <a:p>
            <a:pPr lvl="1"/>
            <a:r>
              <a:rPr lang="es-ES"/>
              <a:t>Texto</a:t>
            </a:r>
          </a:p>
        </p:txBody>
      </p:sp>
    </p:spTree>
    <p:extLst>
      <p:ext uri="{BB962C8B-B14F-4D97-AF65-F5344CB8AC3E}">
        <p14:creationId xmlns:p14="http://schemas.microsoft.com/office/powerpoint/2010/main" val="2783021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5" name="Picture 4">
            <a:extLst>
              <a:ext uri="{FF2B5EF4-FFF2-40B4-BE49-F238E27FC236}">
                <a16:creationId xmlns:a16="http://schemas.microsoft.com/office/drawing/2014/main" id="{C21940A4-376A-4ABC-A6E1-31665E1CE446}"/>
              </a:ext>
            </a:extLst>
          </p:cNvPr>
          <p:cNvPicPr>
            <a:picLocks noChangeAspect="1"/>
          </p:cNvPicPr>
          <p:nvPr userDrawn="1"/>
        </p:nvPicPr>
        <p:blipFill>
          <a:blip r:embed="rId2"/>
          <a:stretch>
            <a:fillRect/>
          </a:stretch>
        </p:blipFill>
        <p:spPr>
          <a:xfrm>
            <a:off x="7446376" y="1907787"/>
            <a:ext cx="715107" cy="357554"/>
          </a:xfrm>
          <a:prstGeom prst="rect">
            <a:avLst/>
          </a:prstGeom>
        </p:spPr>
      </p:pic>
      <p:pic>
        <p:nvPicPr>
          <p:cNvPr id="6" name="Picture 9">
            <a:extLst>
              <a:ext uri="{FF2B5EF4-FFF2-40B4-BE49-F238E27FC236}">
                <a16:creationId xmlns:a16="http://schemas.microsoft.com/office/drawing/2014/main" id="{A6D9108B-CF19-4663-8A97-543B39D3EA5F}"/>
              </a:ext>
            </a:extLst>
          </p:cNvPr>
          <p:cNvPicPr>
            <a:picLocks noChangeAspect="1"/>
          </p:cNvPicPr>
          <p:nvPr userDrawn="1"/>
        </p:nvPicPr>
        <p:blipFill>
          <a:blip r:embed="rId2"/>
          <a:stretch>
            <a:fillRect/>
          </a:stretch>
        </p:blipFill>
        <p:spPr>
          <a:xfrm rot="10800000">
            <a:off x="10977041" y="5773853"/>
            <a:ext cx="753515" cy="376758"/>
          </a:xfrm>
          <a:prstGeom prst="rect">
            <a:avLst/>
          </a:prstGeom>
        </p:spPr>
      </p:pic>
      <p:sp>
        <p:nvSpPr>
          <p:cNvPr id="7" name="Title 7">
            <a:extLst>
              <a:ext uri="{FF2B5EF4-FFF2-40B4-BE49-F238E27FC236}">
                <a16:creationId xmlns:a16="http://schemas.microsoft.com/office/drawing/2014/main" id="{6C68CA4B-24E8-4A08-B0EA-B6A6EB179B97}"/>
              </a:ext>
            </a:extLst>
          </p:cNvPr>
          <p:cNvSpPr>
            <a:spLocks noGrp="1"/>
          </p:cNvSpPr>
          <p:nvPr>
            <p:ph type="title"/>
          </p:nvPr>
        </p:nvSpPr>
        <p:spPr>
          <a:xfrm>
            <a:off x="7641370" y="392996"/>
            <a:ext cx="3549869" cy="1325563"/>
          </a:xfrm>
        </p:spPr>
        <p:txBody>
          <a:bodyPr>
            <a:normAutofit/>
          </a:bodyPr>
          <a:lstStyle/>
          <a:p>
            <a:r>
              <a:rPr lang="es-ES" sz="4000">
                <a:latin typeface="Roboto" panose="02000000000000000000" pitchFamily="2" charset="0"/>
                <a:ea typeface="Roboto" panose="02000000000000000000" pitchFamily="2" charset="0"/>
              </a:rPr>
              <a:t>Haga clic para modificar el estilo de título del patrón</a:t>
            </a:r>
            <a:endParaRPr lang="en-US" sz="4000">
              <a:latin typeface="Roboto" panose="02000000000000000000" pitchFamily="2" charset="0"/>
              <a:ea typeface="Roboto" panose="02000000000000000000" pitchFamily="2" charset="0"/>
            </a:endParaRPr>
          </a:p>
        </p:txBody>
      </p:sp>
      <p:sp>
        <p:nvSpPr>
          <p:cNvPr id="8" name="Marcador de texto 7">
            <a:extLst>
              <a:ext uri="{FF2B5EF4-FFF2-40B4-BE49-F238E27FC236}">
                <a16:creationId xmlns:a16="http://schemas.microsoft.com/office/drawing/2014/main" id="{3E2D000B-CF0F-4656-B92F-A00BA2A44AB0}"/>
              </a:ext>
            </a:extLst>
          </p:cNvPr>
          <p:cNvSpPr>
            <a:spLocks noGrp="1"/>
          </p:cNvSpPr>
          <p:nvPr>
            <p:ph type="body" sz="quarter" idx="13" hasCustomPrompt="1"/>
          </p:nvPr>
        </p:nvSpPr>
        <p:spPr>
          <a:xfrm>
            <a:off x="7640638" y="2265363"/>
            <a:ext cx="4089400" cy="3319462"/>
          </a:xfrm>
        </p:spPr>
        <p:txBody>
          <a:bodyPr/>
          <a:lstStyle>
            <a:lvl1pPr marL="0" indent="0" algn="just">
              <a:buNone/>
              <a:defRPr/>
            </a:lvl1pPr>
          </a:lstStyle>
          <a:p>
            <a:pPr lvl="0"/>
            <a:r>
              <a:rPr lang="es-ES"/>
              <a:t>Text</a:t>
            </a:r>
            <a:endParaRPr lang="en-GB"/>
          </a:p>
        </p:txBody>
      </p:sp>
    </p:spTree>
    <p:extLst>
      <p:ext uri="{BB962C8B-B14F-4D97-AF65-F5344CB8AC3E}">
        <p14:creationId xmlns:p14="http://schemas.microsoft.com/office/powerpoint/2010/main" val="688276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2_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5EADF6-B50D-4FF4-8F31-36ED3A61E49D}"/>
              </a:ext>
            </a:extLst>
          </p:cNvPr>
          <p:cNvSpPr>
            <a:spLocks noGrp="1"/>
          </p:cNvSpPr>
          <p:nvPr>
            <p:ph type="title"/>
          </p:nvPr>
        </p:nvSpPr>
        <p:spPr/>
        <p:txBody>
          <a:bodyPr/>
          <a:lstStyle/>
          <a:p>
            <a:r>
              <a:rPr lang="es-ES"/>
              <a:t>Haga clic para modificar el estilo de título del patrón</a:t>
            </a:r>
            <a:endParaRPr lang="en-GB"/>
          </a:p>
        </p:txBody>
      </p:sp>
      <p:sp>
        <p:nvSpPr>
          <p:cNvPr id="5" name="Marcador de número de diapositiva 4">
            <a:extLst>
              <a:ext uri="{FF2B5EF4-FFF2-40B4-BE49-F238E27FC236}">
                <a16:creationId xmlns:a16="http://schemas.microsoft.com/office/drawing/2014/main" id="{C86A4D61-2D60-497A-B07E-8EC929E99CA3}"/>
              </a:ext>
            </a:extLst>
          </p:cNvPr>
          <p:cNvSpPr>
            <a:spLocks noGrp="1"/>
          </p:cNvSpPr>
          <p:nvPr>
            <p:ph type="sldNum" sz="quarter" idx="12"/>
          </p:nvPr>
        </p:nvSpPr>
        <p:spPr>
          <a:xfrm>
            <a:off x="11130280" y="6310312"/>
            <a:ext cx="858520" cy="365125"/>
          </a:xfrm>
          <a:prstGeom prst="rect">
            <a:avLst/>
          </a:prstGeom>
        </p:spPr>
        <p:txBody>
          <a:bodyPr/>
          <a:lstStyle/>
          <a:p>
            <a:fld id="{9C129BDE-95BB-453B-9C7E-F23769C946D5}" type="slidenum">
              <a:rPr lang="en-GB" smtClean="0"/>
              <a:t>‹Nº›</a:t>
            </a:fld>
            <a:endParaRPr lang="en-GB"/>
          </a:p>
        </p:txBody>
      </p:sp>
    </p:spTree>
    <p:extLst>
      <p:ext uri="{BB962C8B-B14F-4D97-AF65-F5344CB8AC3E}">
        <p14:creationId xmlns:p14="http://schemas.microsoft.com/office/powerpoint/2010/main" val="1238924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En blanco">
    <p:spTree>
      <p:nvGrpSpPr>
        <p:cNvPr id="1" name=""/>
        <p:cNvGrpSpPr/>
        <p:nvPr/>
      </p:nvGrpSpPr>
      <p:grpSpPr>
        <a:xfrm>
          <a:off x="0" y="0"/>
          <a:ext cx="0" cy="0"/>
          <a:chOff x="0" y="0"/>
          <a:chExt cx="0" cy="0"/>
        </a:xfrm>
      </p:grpSpPr>
      <p:pic>
        <p:nvPicPr>
          <p:cNvPr id="9" name="Picture 14">
            <a:extLst>
              <a:ext uri="{FF2B5EF4-FFF2-40B4-BE49-F238E27FC236}">
                <a16:creationId xmlns:a16="http://schemas.microsoft.com/office/drawing/2014/main" id="{D7D40FE2-314D-45BC-8FFD-50A8D7D61520}"/>
              </a:ext>
            </a:extLst>
          </p:cNvPr>
          <p:cNvPicPr>
            <a:picLocks noChangeAspect="1"/>
          </p:cNvPicPr>
          <p:nvPr userDrawn="1"/>
        </p:nvPicPr>
        <p:blipFill rotWithShape="1">
          <a:blip r:embed="rId2"/>
          <a:srcRect l="14779" r="15727"/>
          <a:stretch/>
        </p:blipFill>
        <p:spPr>
          <a:xfrm>
            <a:off x="6096000" y="0"/>
            <a:ext cx="6920840" cy="6858000"/>
          </a:xfrm>
          <a:prstGeom prst="rect">
            <a:avLst/>
          </a:prstGeom>
        </p:spPr>
      </p:pic>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5" name="Picture 4">
            <a:extLst>
              <a:ext uri="{FF2B5EF4-FFF2-40B4-BE49-F238E27FC236}">
                <a16:creationId xmlns:a16="http://schemas.microsoft.com/office/drawing/2014/main" id="{C21940A4-376A-4ABC-A6E1-31665E1CE446}"/>
              </a:ext>
            </a:extLst>
          </p:cNvPr>
          <p:cNvPicPr>
            <a:picLocks noChangeAspect="1"/>
          </p:cNvPicPr>
          <p:nvPr userDrawn="1"/>
        </p:nvPicPr>
        <p:blipFill>
          <a:blip r:embed="rId3"/>
          <a:stretch>
            <a:fillRect/>
          </a:stretch>
        </p:blipFill>
        <p:spPr>
          <a:xfrm>
            <a:off x="517256" y="2097016"/>
            <a:ext cx="715107" cy="357554"/>
          </a:xfrm>
          <a:prstGeom prst="rect">
            <a:avLst/>
          </a:prstGeom>
        </p:spPr>
      </p:pic>
      <p:pic>
        <p:nvPicPr>
          <p:cNvPr id="6" name="Picture 9">
            <a:extLst>
              <a:ext uri="{FF2B5EF4-FFF2-40B4-BE49-F238E27FC236}">
                <a16:creationId xmlns:a16="http://schemas.microsoft.com/office/drawing/2014/main" id="{A6D9108B-CF19-4663-8A97-543B39D3EA5F}"/>
              </a:ext>
            </a:extLst>
          </p:cNvPr>
          <p:cNvPicPr>
            <a:picLocks noChangeAspect="1"/>
          </p:cNvPicPr>
          <p:nvPr userDrawn="1"/>
        </p:nvPicPr>
        <p:blipFill>
          <a:blip r:embed="rId3"/>
          <a:stretch>
            <a:fillRect/>
          </a:stretch>
        </p:blipFill>
        <p:spPr>
          <a:xfrm rot="10800000">
            <a:off x="4047921" y="5963082"/>
            <a:ext cx="753515" cy="376758"/>
          </a:xfrm>
          <a:prstGeom prst="rect">
            <a:avLst/>
          </a:prstGeom>
        </p:spPr>
      </p:pic>
      <p:sp>
        <p:nvSpPr>
          <p:cNvPr id="7" name="Title 7">
            <a:extLst>
              <a:ext uri="{FF2B5EF4-FFF2-40B4-BE49-F238E27FC236}">
                <a16:creationId xmlns:a16="http://schemas.microsoft.com/office/drawing/2014/main" id="{6C68CA4B-24E8-4A08-B0EA-B6A6EB179B97}"/>
              </a:ext>
            </a:extLst>
          </p:cNvPr>
          <p:cNvSpPr>
            <a:spLocks noGrp="1"/>
          </p:cNvSpPr>
          <p:nvPr>
            <p:ph type="title"/>
          </p:nvPr>
        </p:nvSpPr>
        <p:spPr>
          <a:xfrm>
            <a:off x="712250" y="582225"/>
            <a:ext cx="3549869" cy="1325563"/>
          </a:xfrm>
        </p:spPr>
        <p:txBody>
          <a:bodyPr>
            <a:normAutofit/>
          </a:bodyPr>
          <a:lstStyle/>
          <a:p>
            <a:r>
              <a:rPr lang="es-ES" sz="4000">
                <a:latin typeface="Roboto" panose="02000000000000000000" pitchFamily="2" charset="0"/>
                <a:ea typeface="Roboto" panose="02000000000000000000" pitchFamily="2" charset="0"/>
              </a:rPr>
              <a:t>Haga clic para modificar el estilo de título del patrón</a:t>
            </a:r>
            <a:endParaRPr lang="en-US" sz="4000">
              <a:latin typeface="Roboto" panose="02000000000000000000" pitchFamily="2" charset="0"/>
              <a:ea typeface="Roboto" panose="02000000000000000000" pitchFamily="2" charset="0"/>
            </a:endParaRPr>
          </a:p>
        </p:txBody>
      </p:sp>
      <p:sp>
        <p:nvSpPr>
          <p:cNvPr id="8" name="Marcador de texto 7">
            <a:extLst>
              <a:ext uri="{FF2B5EF4-FFF2-40B4-BE49-F238E27FC236}">
                <a16:creationId xmlns:a16="http://schemas.microsoft.com/office/drawing/2014/main" id="{3E2D000B-CF0F-4656-B92F-A00BA2A44AB0}"/>
              </a:ext>
            </a:extLst>
          </p:cNvPr>
          <p:cNvSpPr>
            <a:spLocks noGrp="1"/>
          </p:cNvSpPr>
          <p:nvPr>
            <p:ph type="body" sz="quarter" idx="13" hasCustomPrompt="1"/>
          </p:nvPr>
        </p:nvSpPr>
        <p:spPr>
          <a:xfrm>
            <a:off x="711518" y="2454592"/>
            <a:ext cx="4089400" cy="3319462"/>
          </a:xfrm>
        </p:spPr>
        <p:txBody>
          <a:bodyPr/>
          <a:lstStyle>
            <a:lvl1pPr marL="0" indent="0" algn="just">
              <a:buNone/>
              <a:defRPr/>
            </a:lvl1pPr>
          </a:lstStyle>
          <a:p>
            <a:pPr lvl="0"/>
            <a:r>
              <a:rPr lang="es-ES"/>
              <a:t>Text</a:t>
            </a:r>
            <a:endParaRPr lang="en-GB"/>
          </a:p>
        </p:txBody>
      </p:sp>
    </p:spTree>
    <p:extLst>
      <p:ext uri="{BB962C8B-B14F-4D97-AF65-F5344CB8AC3E}">
        <p14:creationId xmlns:p14="http://schemas.microsoft.com/office/powerpoint/2010/main" val="1531598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spTree>
    <p:extLst>
      <p:ext uri="{BB962C8B-B14F-4D97-AF65-F5344CB8AC3E}">
        <p14:creationId xmlns:p14="http://schemas.microsoft.com/office/powerpoint/2010/main" val="2303117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En blanco">
    <p:spTree>
      <p:nvGrpSpPr>
        <p:cNvPr id="1" name=""/>
        <p:cNvGrpSpPr/>
        <p:nvPr/>
      </p:nvGrpSpPr>
      <p:grpSpPr>
        <a:xfrm>
          <a:off x="0" y="0"/>
          <a:ext cx="0" cy="0"/>
          <a:chOff x="0" y="0"/>
          <a:chExt cx="0" cy="0"/>
        </a:xfrm>
      </p:grpSpPr>
      <p:pic>
        <p:nvPicPr>
          <p:cNvPr id="10" name="Picture 6">
            <a:extLst>
              <a:ext uri="{FF2B5EF4-FFF2-40B4-BE49-F238E27FC236}">
                <a16:creationId xmlns:a16="http://schemas.microsoft.com/office/drawing/2014/main" id="{C5C3FA65-30EF-475F-9092-A062D564ED10}"/>
              </a:ext>
            </a:extLst>
          </p:cNvPr>
          <p:cNvPicPr>
            <a:picLocks noChangeAspect="1"/>
          </p:cNvPicPr>
          <p:nvPr userDrawn="1"/>
        </p:nvPicPr>
        <p:blipFill rotWithShape="1">
          <a:blip r:embed="rId2"/>
          <a:srcRect l="35117" r="13729"/>
          <a:stretch/>
        </p:blipFill>
        <p:spPr>
          <a:xfrm>
            <a:off x="-1145752" y="0"/>
            <a:ext cx="7941101" cy="6858000"/>
          </a:xfrm>
          <a:prstGeom prst="rect">
            <a:avLst/>
          </a:prstGeom>
        </p:spPr>
      </p:pic>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5" name="Picture 4">
            <a:extLst>
              <a:ext uri="{FF2B5EF4-FFF2-40B4-BE49-F238E27FC236}">
                <a16:creationId xmlns:a16="http://schemas.microsoft.com/office/drawing/2014/main" id="{C21940A4-376A-4ABC-A6E1-31665E1CE446}"/>
              </a:ext>
            </a:extLst>
          </p:cNvPr>
          <p:cNvPicPr>
            <a:picLocks noChangeAspect="1"/>
          </p:cNvPicPr>
          <p:nvPr userDrawn="1"/>
        </p:nvPicPr>
        <p:blipFill>
          <a:blip r:embed="rId3"/>
          <a:stretch>
            <a:fillRect/>
          </a:stretch>
        </p:blipFill>
        <p:spPr>
          <a:xfrm>
            <a:off x="7446376" y="1907787"/>
            <a:ext cx="715107" cy="357554"/>
          </a:xfrm>
          <a:prstGeom prst="rect">
            <a:avLst/>
          </a:prstGeom>
        </p:spPr>
      </p:pic>
      <p:pic>
        <p:nvPicPr>
          <p:cNvPr id="6" name="Picture 9">
            <a:extLst>
              <a:ext uri="{FF2B5EF4-FFF2-40B4-BE49-F238E27FC236}">
                <a16:creationId xmlns:a16="http://schemas.microsoft.com/office/drawing/2014/main" id="{A6D9108B-CF19-4663-8A97-543B39D3EA5F}"/>
              </a:ext>
            </a:extLst>
          </p:cNvPr>
          <p:cNvPicPr>
            <a:picLocks noChangeAspect="1"/>
          </p:cNvPicPr>
          <p:nvPr userDrawn="1"/>
        </p:nvPicPr>
        <p:blipFill>
          <a:blip r:embed="rId3"/>
          <a:stretch>
            <a:fillRect/>
          </a:stretch>
        </p:blipFill>
        <p:spPr>
          <a:xfrm rot="10800000">
            <a:off x="10977041" y="5773853"/>
            <a:ext cx="753515" cy="376758"/>
          </a:xfrm>
          <a:prstGeom prst="rect">
            <a:avLst/>
          </a:prstGeom>
        </p:spPr>
      </p:pic>
      <p:sp>
        <p:nvSpPr>
          <p:cNvPr id="7" name="Title 7">
            <a:extLst>
              <a:ext uri="{FF2B5EF4-FFF2-40B4-BE49-F238E27FC236}">
                <a16:creationId xmlns:a16="http://schemas.microsoft.com/office/drawing/2014/main" id="{6C68CA4B-24E8-4A08-B0EA-B6A6EB179B97}"/>
              </a:ext>
            </a:extLst>
          </p:cNvPr>
          <p:cNvSpPr>
            <a:spLocks noGrp="1"/>
          </p:cNvSpPr>
          <p:nvPr>
            <p:ph type="title"/>
          </p:nvPr>
        </p:nvSpPr>
        <p:spPr>
          <a:xfrm>
            <a:off x="7641370" y="392996"/>
            <a:ext cx="3549869" cy="1325563"/>
          </a:xfrm>
        </p:spPr>
        <p:txBody>
          <a:bodyPr>
            <a:normAutofit/>
          </a:bodyPr>
          <a:lstStyle/>
          <a:p>
            <a:r>
              <a:rPr lang="es-ES" sz="4000">
                <a:latin typeface="Roboto" panose="02000000000000000000" pitchFamily="2" charset="0"/>
                <a:ea typeface="Roboto" panose="02000000000000000000" pitchFamily="2" charset="0"/>
              </a:rPr>
              <a:t>Haga clic para modificar el estilo de título del patrón</a:t>
            </a:r>
            <a:endParaRPr lang="en-US" sz="4000">
              <a:latin typeface="Roboto" panose="02000000000000000000" pitchFamily="2" charset="0"/>
              <a:ea typeface="Roboto" panose="02000000000000000000" pitchFamily="2" charset="0"/>
            </a:endParaRPr>
          </a:p>
        </p:txBody>
      </p:sp>
      <p:sp>
        <p:nvSpPr>
          <p:cNvPr id="8" name="Marcador de texto 7">
            <a:extLst>
              <a:ext uri="{FF2B5EF4-FFF2-40B4-BE49-F238E27FC236}">
                <a16:creationId xmlns:a16="http://schemas.microsoft.com/office/drawing/2014/main" id="{3E2D000B-CF0F-4656-B92F-A00BA2A44AB0}"/>
              </a:ext>
            </a:extLst>
          </p:cNvPr>
          <p:cNvSpPr>
            <a:spLocks noGrp="1"/>
          </p:cNvSpPr>
          <p:nvPr>
            <p:ph type="body" sz="quarter" idx="13" hasCustomPrompt="1"/>
          </p:nvPr>
        </p:nvSpPr>
        <p:spPr>
          <a:xfrm>
            <a:off x="7640638" y="2265363"/>
            <a:ext cx="4089400" cy="3319462"/>
          </a:xfrm>
        </p:spPr>
        <p:txBody>
          <a:bodyPr/>
          <a:lstStyle>
            <a:lvl1pPr marL="0" indent="0" algn="just">
              <a:buNone/>
              <a:defRPr/>
            </a:lvl1pPr>
          </a:lstStyle>
          <a:p>
            <a:pPr lvl="0"/>
            <a:r>
              <a:rPr lang="es-ES"/>
              <a:t>Text</a:t>
            </a:r>
            <a:endParaRPr lang="en-GB"/>
          </a:p>
        </p:txBody>
      </p:sp>
      <p:pic>
        <p:nvPicPr>
          <p:cNvPr id="9" name="Imagen 8" descr="Interfaz de usuario gráfica, Texto&#10;&#10;Descripción generada automáticamente">
            <a:extLst>
              <a:ext uri="{FF2B5EF4-FFF2-40B4-BE49-F238E27FC236}">
                <a16:creationId xmlns:a16="http://schemas.microsoft.com/office/drawing/2014/main" id="{3D9A5AB0-A8BE-4C31-A4CB-EEE5A05FB7F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23520" y="5807911"/>
            <a:ext cx="1930400" cy="1050089"/>
          </a:xfrm>
          <a:prstGeom prst="rect">
            <a:avLst/>
          </a:prstGeom>
        </p:spPr>
      </p:pic>
    </p:spTree>
    <p:extLst>
      <p:ext uri="{BB962C8B-B14F-4D97-AF65-F5344CB8AC3E}">
        <p14:creationId xmlns:p14="http://schemas.microsoft.com/office/powerpoint/2010/main" val="1659259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3" name="Picture 3">
            <a:extLst>
              <a:ext uri="{FF2B5EF4-FFF2-40B4-BE49-F238E27FC236}">
                <a16:creationId xmlns:a16="http://schemas.microsoft.com/office/drawing/2014/main" id="{D8F263CB-0D49-467E-8BD7-E3B132B80397}"/>
              </a:ext>
            </a:extLst>
          </p:cNvPr>
          <p:cNvPicPr>
            <a:picLocks noChangeAspect="1"/>
          </p:cNvPicPr>
          <p:nvPr userDrawn="1"/>
        </p:nvPicPr>
        <p:blipFill>
          <a:blip r:embed="rId2"/>
          <a:stretch>
            <a:fillRect/>
          </a:stretch>
        </p:blipFill>
        <p:spPr>
          <a:xfrm>
            <a:off x="853440" y="1992166"/>
            <a:ext cx="2873668" cy="1436834"/>
          </a:xfrm>
          <a:prstGeom prst="rect">
            <a:avLst/>
          </a:prstGeom>
        </p:spPr>
      </p:pic>
      <p:pic>
        <p:nvPicPr>
          <p:cNvPr id="5" name="Picture 3">
            <a:extLst>
              <a:ext uri="{FF2B5EF4-FFF2-40B4-BE49-F238E27FC236}">
                <a16:creationId xmlns:a16="http://schemas.microsoft.com/office/drawing/2014/main" id="{606822B3-1C1A-468E-BA7C-5A7E96DAE213}"/>
              </a:ext>
            </a:extLst>
          </p:cNvPr>
          <p:cNvPicPr>
            <a:picLocks noChangeAspect="1"/>
          </p:cNvPicPr>
          <p:nvPr userDrawn="1"/>
        </p:nvPicPr>
        <p:blipFill>
          <a:blip r:embed="rId2"/>
          <a:stretch>
            <a:fillRect/>
          </a:stretch>
        </p:blipFill>
        <p:spPr>
          <a:xfrm>
            <a:off x="853440" y="3988035"/>
            <a:ext cx="2873668" cy="1436834"/>
          </a:xfrm>
          <a:prstGeom prst="rect">
            <a:avLst/>
          </a:prstGeom>
        </p:spPr>
      </p:pic>
      <p:pic>
        <p:nvPicPr>
          <p:cNvPr id="6" name="Picture 3">
            <a:extLst>
              <a:ext uri="{FF2B5EF4-FFF2-40B4-BE49-F238E27FC236}">
                <a16:creationId xmlns:a16="http://schemas.microsoft.com/office/drawing/2014/main" id="{17CBA65E-1A2B-4EE3-BF99-2CB0B2F60F4E}"/>
              </a:ext>
            </a:extLst>
          </p:cNvPr>
          <p:cNvPicPr>
            <a:picLocks noChangeAspect="1"/>
          </p:cNvPicPr>
          <p:nvPr userDrawn="1"/>
        </p:nvPicPr>
        <p:blipFill>
          <a:blip r:embed="rId2"/>
          <a:stretch>
            <a:fillRect/>
          </a:stretch>
        </p:blipFill>
        <p:spPr>
          <a:xfrm>
            <a:off x="8464892" y="3988035"/>
            <a:ext cx="2873668" cy="1436834"/>
          </a:xfrm>
          <a:prstGeom prst="rect">
            <a:avLst/>
          </a:prstGeom>
        </p:spPr>
      </p:pic>
      <p:pic>
        <p:nvPicPr>
          <p:cNvPr id="7" name="Picture 3">
            <a:extLst>
              <a:ext uri="{FF2B5EF4-FFF2-40B4-BE49-F238E27FC236}">
                <a16:creationId xmlns:a16="http://schemas.microsoft.com/office/drawing/2014/main" id="{1237E680-F2E3-4742-97F5-C4C798767B38}"/>
              </a:ext>
            </a:extLst>
          </p:cNvPr>
          <p:cNvPicPr>
            <a:picLocks noChangeAspect="1"/>
          </p:cNvPicPr>
          <p:nvPr userDrawn="1"/>
        </p:nvPicPr>
        <p:blipFill>
          <a:blip r:embed="rId2"/>
          <a:stretch>
            <a:fillRect/>
          </a:stretch>
        </p:blipFill>
        <p:spPr>
          <a:xfrm>
            <a:off x="4659166" y="3988035"/>
            <a:ext cx="2873668" cy="1436834"/>
          </a:xfrm>
          <a:prstGeom prst="rect">
            <a:avLst/>
          </a:prstGeom>
        </p:spPr>
      </p:pic>
      <p:pic>
        <p:nvPicPr>
          <p:cNvPr id="8" name="Picture 3">
            <a:extLst>
              <a:ext uri="{FF2B5EF4-FFF2-40B4-BE49-F238E27FC236}">
                <a16:creationId xmlns:a16="http://schemas.microsoft.com/office/drawing/2014/main" id="{6E20F6CE-B2C1-4823-98CE-4CED828722AC}"/>
              </a:ext>
            </a:extLst>
          </p:cNvPr>
          <p:cNvPicPr>
            <a:picLocks noChangeAspect="1"/>
          </p:cNvPicPr>
          <p:nvPr userDrawn="1"/>
        </p:nvPicPr>
        <p:blipFill>
          <a:blip r:embed="rId2"/>
          <a:stretch>
            <a:fillRect/>
          </a:stretch>
        </p:blipFill>
        <p:spPr>
          <a:xfrm>
            <a:off x="4709025" y="1961720"/>
            <a:ext cx="2873668" cy="1436834"/>
          </a:xfrm>
          <a:prstGeom prst="rect">
            <a:avLst/>
          </a:prstGeom>
        </p:spPr>
      </p:pic>
      <p:pic>
        <p:nvPicPr>
          <p:cNvPr id="9" name="Picture 3">
            <a:extLst>
              <a:ext uri="{FF2B5EF4-FFF2-40B4-BE49-F238E27FC236}">
                <a16:creationId xmlns:a16="http://schemas.microsoft.com/office/drawing/2014/main" id="{7409A6C1-5286-4A4F-8BF5-C5FD752FC081}"/>
              </a:ext>
            </a:extLst>
          </p:cNvPr>
          <p:cNvPicPr>
            <a:picLocks noChangeAspect="1"/>
          </p:cNvPicPr>
          <p:nvPr userDrawn="1"/>
        </p:nvPicPr>
        <p:blipFill>
          <a:blip r:embed="rId2"/>
          <a:stretch>
            <a:fillRect/>
          </a:stretch>
        </p:blipFill>
        <p:spPr>
          <a:xfrm>
            <a:off x="8464892" y="1992166"/>
            <a:ext cx="2873668" cy="1436834"/>
          </a:xfrm>
          <a:prstGeom prst="rect">
            <a:avLst/>
          </a:prstGeom>
        </p:spPr>
      </p:pic>
      <p:sp>
        <p:nvSpPr>
          <p:cNvPr id="10" name="Marcador de texto 9">
            <a:extLst>
              <a:ext uri="{FF2B5EF4-FFF2-40B4-BE49-F238E27FC236}">
                <a16:creationId xmlns:a16="http://schemas.microsoft.com/office/drawing/2014/main" id="{2AA9760B-9468-4D31-8EB3-A79C2AFE7ECB}"/>
              </a:ext>
            </a:extLst>
          </p:cNvPr>
          <p:cNvSpPr>
            <a:spLocks noGrp="1"/>
          </p:cNvSpPr>
          <p:nvPr>
            <p:ph type="body" sz="quarter" idx="13" hasCustomPrompt="1"/>
          </p:nvPr>
        </p:nvSpPr>
        <p:spPr>
          <a:xfrm>
            <a:off x="1057275" y="365125"/>
            <a:ext cx="9732963" cy="1068388"/>
          </a:xfrm>
        </p:spPr>
        <p:txBody>
          <a:bodyPr/>
          <a:lstStyle>
            <a:lvl1pPr marL="0" indent="0" algn="ctr">
              <a:buNone/>
              <a:defRPr sz="5400">
                <a:latin typeface="Roboto" panose="02000000000000000000" pitchFamily="2" charset="0"/>
                <a:ea typeface="Roboto" panose="02000000000000000000" pitchFamily="2" charset="0"/>
              </a:defRPr>
            </a:lvl1pPr>
          </a:lstStyle>
          <a:p>
            <a:pPr lvl="0"/>
            <a:r>
              <a:rPr lang="es-ES" err="1"/>
              <a:t>Title</a:t>
            </a:r>
            <a:endParaRPr lang="en-GB"/>
          </a:p>
        </p:txBody>
      </p:sp>
      <p:sp>
        <p:nvSpPr>
          <p:cNvPr id="11" name="Marcador de texto 16">
            <a:extLst>
              <a:ext uri="{FF2B5EF4-FFF2-40B4-BE49-F238E27FC236}">
                <a16:creationId xmlns:a16="http://schemas.microsoft.com/office/drawing/2014/main" id="{FA947787-4E95-43E7-8334-80BF52E4995F}"/>
              </a:ext>
            </a:extLst>
          </p:cNvPr>
          <p:cNvSpPr>
            <a:spLocks noGrp="1"/>
          </p:cNvSpPr>
          <p:nvPr>
            <p:ph type="body" sz="quarter" idx="14" hasCustomPrompt="1"/>
          </p:nvPr>
        </p:nvSpPr>
        <p:spPr>
          <a:xfrm>
            <a:off x="4914106" y="2123861"/>
            <a:ext cx="2363787" cy="1153160"/>
          </a:xfrm>
        </p:spPr>
        <p:txBody>
          <a:bodyPr/>
          <a:lstStyle>
            <a:lvl3pPr marL="914400" indent="0">
              <a:buNone/>
              <a:defRPr/>
            </a:lvl3pPr>
            <a:lvl5pPr>
              <a:defRPr/>
            </a:lvl5pPr>
          </a:lstStyle>
          <a:p>
            <a:pPr lvl="2"/>
            <a:r>
              <a:rPr lang="es-ES"/>
              <a:t>Text</a:t>
            </a:r>
            <a:endParaRPr lang="en-GB"/>
          </a:p>
        </p:txBody>
      </p:sp>
      <p:sp>
        <p:nvSpPr>
          <p:cNvPr id="12" name="Marcador de texto 16">
            <a:extLst>
              <a:ext uri="{FF2B5EF4-FFF2-40B4-BE49-F238E27FC236}">
                <a16:creationId xmlns:a16="http://schemas.microsoft.com/office/drawing/2014/main" id="{E1512057-31E5-4CD0-9F6D-D0307C3E954B}"/>
              </a:ext>
            </a:extLst>
          </p:cNvPr>
          <p:cNvSpPr>
            <a:spLocks noGrp="1"/>
          </p:cNvSpPr>
          <p:nvPr>
            <p:ph type="body" sz="quarter" idx="15" hasCustomPrompt="1"/>
          </p:nvPr>
        </p:nvSpPr>
        <p:spPr>
          <a:xfrm>
            <a:off x="1057275" y="2103557"/>
            <a:ext cx="2363787" cy="1153160"/>
          </a:xfrm>
        </p:spPr>
        <p:txBody>
          <a:bodyPr/>
          <a:lstStyle>
            <a:lvl3pPr marL="914400" indent="0">
              <a:buNone/>
              <a:defRPr/>
            </a:lvl3pPr>
            <a:lvl5pPr>
              <a:defRPr/>
            </a:lvl5pPr>
          </a:lstStyle>
          <a:p>
            <a:pPr lvl="2"/>
            <a:r>
              <a:rPr lang="es-ES"/>
              <a:t>Text</a:t>
            </a:r>
            <a:endParaRPr lang="en-GB"/>
          </a:p>
        </p:txBody>
      </p:sp>
      <p:sp>
        <p:nvSpPr>
          <p:cNvPr id="13" name="Marcador de texto 16">
            <a:extLst>
              <a:ext uri="{FF2B5EF4-FFF2-40B4-BE49-F238E27FC236}">
                <a16:creationId xmlns:a16="http://schemas.microsoft.com/office/drawing/2014/main" id="{450F1020-D2DC-4F99-8B6F-FBBFA8FF5A09}"/>
              </a:ext>
            </a:extLst>
          </p:cNvPr>
          <p:cNvSpPr>
            <a:spLocks noGrp="1"/>
          </p:cNvSpPr>
          <p:nvPr>
            <p:ph type="body" sz="quarter" idx="16" hasCustomPrompt="1"/>
          </p:nvPr>
        </p:nvSpPr>
        <p:spPr>
          <a:xfrm>
            <a:off x="4963966" y="4093930"/>
            <a:ext cx="2363787" cy="1153160"/>
          </a:xfrm>
        </p:spPr>
        <p:txBody>
          <a:bodyPr/>
          <a:lstStyle>
            <a:lvl3pPr marL="914400" indent="0">
              <a:buNone/>
              <a:defRPr/>
            </a:lvl3pPr>
            <a:lvl5pPr>
              <a:defRPr/>
            </a:lvl5pPr>
          </a:lstStyle>
          <a:p>
            <a:pPr lvl="2"/>
            <a:r>
              <a:rPr lang="es-ES"/>
              <a:t>Text</a:t>
            </a:r>
            <a:endParaRPr lang="en-GB"/>
          </a:p>
        </p:txBody>
      </p:sp>
      <p:sp>
        <p:nvSpPr>
          <p:cNvPr id="14" name="Marcador de texto 16">
            <a:extLst>
              <a:ext uri="{FF2B5EF4-FFF2-40B4-BE49-F238E27FC236}">
                <a16:creationId xmlns:a16="http://schemas.microsoft.com/office/drawing/2014/main" id="{49EE8BCB-86AB-4BCA-A099-F2A044CFFCA5}"/>
              </a:ext>
            </a:extLst>
          </p:cNvPr>
          <p:cNvSpPr>
            <a:spLocks noGrp="1"/>
          </p:cNvSpPr>
          <p:nvPr>
            <p:ph type="body" sz="quarter" idx="17" hasCustomPrompt="1"/>
          </p:nvPr>
        </p:nvSpPr>
        <p:spPr>
          <a:xfrm>
            <a:off x="8719832" y="2156746"/>
            <a:ext cx="2363787" cy="1153160"/>
          </a:xfrm>
        </p:spPr>
        <p:txBody>
          <a:bodyPr/>
          <a:lstStyle>
            <a:lvl3pPr marL="914400" indent="0">
              <a:buNone/>
              <a:defRPr/>
            </a:lvl3pPr>
            <a:lvl5pPr>
              <a:defRPr/>
            </a:lvl5pPr>
          </a:lstStyle>
          <a:p>
            <a:pPr lvl="2"/>
            <a:r>
              <a:rPr lang="es-ES"/>
              <a:t>Text</a:t>
            </a:r>
            <a:endParaRPr lang="en-GB"/>
          </a:p>
        </p:txBody>
      </p:sp>
      <p:sp>
        <p:nvSpPr>
          <p:cNvPr id="15" name="Marcador de texto 16">
            <a:extLst>
              <a:ext uri="{FF2B5EF4-FFF2-40B4-BE49-F238E27FC236}">
                <a16:creationId xmlns:a16="http://schemas.microsoft.com/office/drawing/2014/main" id="{DF1CB70A-15EA-42DD-9772-E4799C59CD7D}"/>
              </a:ext>
            </a:extLst>
          </p:cNvPr>
          <p:cNvSpPr>
            <a:spLocks noGrp="1"/>
          </p:cNvSpPr>
          <p:nvPr>
            <p:ph type="body" sz="quarter" idx="18" hasCustomPrompt="1"/>
          </p:nvPr>
        </p:nvSpPr>
        <p:spPr>
          <a:xfrm>
            <a:off x="1108380" y="4093930"/>
            <a:ext cx="2363787" cy="1153160"/>
          </a:xfrm>
        </p:spPr>
        <p:txBody>
          <a:bodyPr/>
          <a:lstStyle>
            <a:lvl3pPr marL="914400" indent="0">
              <a:buNone/>
              <a:defRPr/>
            </a:lvl3pPr>
            <a:lvl5pPr>
              <a:defRPr/>
            </a:lvl5pPr>
          </a:lstStyle>
          <a:p>
            <a:pPr lvl="2"/>
            <a:r>
              <a:rPr lang="es-ES"/>
              <a:t>Text</a:t>
            </a:r>
            <a:endParaRPr lang="en-GB"/>
          </a:p>
        </p:txBody>
      </p:sp>
      <p:sp>
        <p:nvSpPr>
          <p:cNvPr id="16" name="Marcador de texto 16">
            <a:extLst>
              <a:ext uri="{FF2B5EF4-FFF2-40B4-BE49-F238E27FC236}">
                <a16:creationId xmlns:a16="http://schemas.microsoft.com/office/drawing/2014/main" id="{944F6A39-838D-43BC-A651-9F4AC691A5C6}"/>
              </a:ext>
            </a:extLst>
          </p:cNvPr>
          <p:cNvSpPr>
            <a:spLocks noGrp="1"/>
          </p:cNvSpPr>
          <p:nvPr>
            <p:ph type="body" sz="quarter" idx="19" hasCustomPrompt="1"/>
          </p:nvPr>
        </p:nvSpPr>
        <p:spPr>
          <a:xfrm>
            <a:off x="8713945" y="4093930"/>
            <a:ext cx="2363787" cy="1153160"/>
          </a:xfrm>
        </p:spPr>
        <p:txBody>
          <a:bodyPr/>
          <a:lstStyle>
            <a:lvl3pPr marL="914400" indent="0">
              <a:buNone/>
              <a:defRPr/>
            </a:lvl3pPr>
            <a:lvl5pPr>
              <a:defRPr/>
            </a:lvl5pPr>
          </a:lstStyle>
          <a:p>
            <a:pPr lvl="2"/>
            <a:r>
              <a:rPr lang="es-ES"/>
              <a:t>Text</a:t>
            </a:r>
            <a:endParaRPr lang="en-GB"/>
          </a:p>
        </p:txBody>
      </p:sp>
    </p:spTree>
    <p:extLst>
      <p:ext uri="{BB962C8B-B14F-4D97-AF65-F5344CB8AC3E}">
        <p14:creationId xmlns:p14="http://schemas.microsoft.com/office/powerpoint/2010/main" val="3161645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En blanco">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1E58DFE-6280-4E06-A422-6191C8C58B61}"/>
              </a:ext>
            </a:extLst>
          </p:cNvPr>
          <p:cNvPicPr>
            <a:picLocks noChangeAspect="1"/>
          </p:cNvPicPr>
          <p:nvPr userDrawn="1"/>
        </p:nvPicPr>
        <p:blipFill>
          <a:blip r:embed="rId2"/>
          <a:stretch>
            <a:fillRect/>
          </a:stretch>
        </p:blipFill>
        <p:spPr>
          <a:xfrm>
            <a:off x="6096000" y="0"/>
            <a:ext cx="6089905" cy="6858000"/>
          </a:xfrm>
          <a:prstGeom prst="rect">
            <a:avLst/>
          </a:prstGeom>
        </p:spPr>
      </p:pic>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5" name="Picture 4">
            <a:extLst>
              <a:ext uri="{FF2B5EF4-FFF2-40B4-BE49-F238E27FC236}">
                <a16:creationId xmlns:a16="http://schemas.microsoft.com/office/drawing/2014/main" id="{C21940A4-376A-4ABC-A6E1-31665E1CE446}"/>
              </a:ext>
            </a:extLst>
          </p:cNvPr>
          <p:cNvPicPr>
            <a:picLocks noChangeAspect="1"/>
          </p:cNvPicPr>
          <p:nvPr userDrawn="1"/>
        </p:nvPicPr>
        <p:blipFill>
          <a:blip r:embed="rId3"/>
          <a:stretch>
            <a:fillRect/>
          </a:stretch>
        </p:blipFill>
        <p:spPr>
          <a:xfrm>
            <a:off x="517256" y="2097016"/>
            <a:ext cx="715107" cy="357554"/>
          </a:xfrm>
          <a:prstGeom prst="rect">
            <a:avLst/>
          </a:prstGeom>
        </p:spPr>
      </p:pic>
      <p:pic>
        <p:nvPicPr>
          <p:cNvPr id="6" name="Picture 9">
            <a:extLst>
              <a:ext uri="{FF2B5EF4-FFF2-40B4-BE49-F238E27FC236}">
                <a16:creationId xmlns:a16="http://schemas.microsoft.com/office/drawing/2014/main" id="{A6D9108B-CF19-4663-8A97-543B39D3EA5F}"/>
              </a:ext>
            </a:extLst>
          </p:cNvPr>
          <p:cNvPicPr>
            <a:picLocks noChangeAspect="1"/>
          </p:cNvPicPr>
          <p:nvPr userDrawn="1"/>
        </p:nvPicPr>
        <p:blipFill>
          <a:blip r:embed="rId3"/>
          <a:stretch>
            <a:fillRect/>
          </a:stretch>
        </p:blipFill>
        <p:spPr>
          <a:xfrm rot="10800000">
            <a:off x="4047921" y="5963082"/>
            <a:ext cx="753515" cy="376758"/>
          </a:xfrm>
          <a:prstGeom prst="rect">
            <a:avLst/>
          </a:prstGeom>
        </p:spPr>
      </p:pic>
      <p:sp>
        <p:nvSpPr>
          <p:cNvPr id="7" name="Title 7">
            <a:extLst>
              <a:ext uri="{FF2B5EF4-FFF2-40B4-BE49-F238E27FC236}">
                <a16:creationId xmlns:a16="http://schemas.microsoft.com/office/drawing/2014/main" id="{6C68CA4B-24E8-4A08-B0EA-B6A6EB179B97}"/>
              </a:ext>
            </a:extLst>
          </p:cNvPr>
          <p:cNvSpPr>
            <a:spLocks noGrp="1"/>
          </p:cNvSpPr>
          <p:nvPr>
            <p:ph type="title"/>
          </p:nvPr>
        </p:nvSpPr>
        <p:spPr>
          <a:xfrm>
            <a:off x="712250" y="582225"/>
            <a:ext cx="3549869" cy="1325563"/>
          </a:xfrm>
        </p:spPr>
        <p:txBody>
          <a:bodyPr>
            <a:normAutofit/>
          </a:bodyPr>
          <a:lstStyle/>
          <a:p>
            <a:r>
              <a:rPr lang="es-ES" sz="4000">
                <a:latin typeface="Roboto" panose="02000000000000000000" pitchFamily="2" charset="0"/>
                <a:ea typeface="Roboto" panose="02000000000000000000" pitchFamily="2" charset="0"/>
              </a:rPr>
              <a:t>Haga clic para modificar el estilo de título del patrón</a:t>
            </a:r>
            <a:endParaRPr lang="en-US" sz="4000">
              <a:latin typeface="Roboto" panose="02000000000000000000" pitchFamily="2" charset="0"/>
              <a:ea typeface="Roboto" panose="02000000000000000000" pitchFamily="2" charset="0"/>
            </a:endParaRPr>
          </a:p>
        </p:txBody>
      </p:sp>
      <p:sp>
        <p:nvSpPr>
          <p:cNvPr id="8" name="Marcador de texto 7">
            <a:extLst>
              <a:ext uri="{FF2B5EF4-FFF2-40B4-BE49-F238E27FC236}">
                <a16:creationId xmlns:a16="http://schemas.microsoft.com/office/drawing/2014/main" id="{3E2D000B-CF0F-4656-B92F-A00BA2A44AB0}"/>
              </a:ext>
            </a:extLst>
          </p:cNvPr>
          <p:cNvSpPr>
            <a:spLocks noGrp="1"/>
          </p:cNvSpPr>
          <p:nvPr>
            <p:ph type="body" sz="quarter" idx="13" hasCustomPrompt="1"/>
          </p:nvPr>
        </p:nvSpPr>
        <p:spPr>
          <a:xfrm>
            <a:off x="711518" y="2454592"/>
            <a:ext cx="4089400" cy="3319462"/>
          </a:xfrm>
        </p:spPr>
        <p:txBody>
          <a:bodyPr/>
          <a:lstStyle>
            <a:lvl1pPr marL="0" indent="0" algn="just">
              <a:buNone/>
              <a:defRPr/>
            </a:lvl1pPr>
          </a:lstStyle>
          <a:p>
            <a:pPr lvl="0"/>
            <a:r>
              <a:rPr lang="es-ES"/>
              <a:t>Text</a:t>
            </a:r>
            <a:endParaRPr lang="en-GB"/>
          </a:p>
        </p:txBody>
      </p:sp>
    </p:spTree>
    <p:extLst>
      <p:ext uri="{BB962C8B-B14F-4D97-AF65-F5344CB8AC3E}">
        <p14:creationId xmlns:p14="http://schemas.microsoft.com/office/powerpoint/2010/main" val="3310104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4B6D56-20A3-4C0D-BFCE-099D19AA0D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Patrón EELISA</a:t>
            </a:r>
            <a:endParaRPr lang="en-GB"/>
          </a:p>
        </p:txBody>
      </p:sp>
      <p:sp>
        <p:nvSpPr>
          <p:cNvPr id="3" name="Marcador de texto 2">
            <a:extLst>
              <a:ext uri="{FF2B5EF4-FFF2-40B4-BE49-F238E27FC236}">
                <a16:creationId xmlns:a16="http://schemas.microsoft.com/office/drawing/2014/main" id="{2C2335E1-2703-411C-9084-E44A96F37F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pic>
        <p:nvPicPr>
          <p:cNvPr id="8" name="Imagen 7" descr="Interfaz de usuario gráfica, Texto&#10;&#10;Descripción generada automáticamente">
            <a:extLst>
              <a:ext uri="{FF2B5EF4-FFF2-40B4-BE49-F238E27FC236}">
                <a16:creationId xmlns:a16="http://schemas.microsoft.com/office/drawing/2014/main" id="{2CEC4153-EA30-4C1D-AE30-C9EFE796C7DE}"/>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0" y="5872480"/>
            <a:ext cx="1811701" cy="985520"/>
          </a:xfrm>
          <a:prstGeom prst="rect">
            <a:avLst/>
          </a:prstGeom>
        </p:spPr>
      </p:pic>
      <p:pic>
        <p:nvPicPr>
          <p:cNvPr id="9" name="Imagen 8">
            <a:extLst>
              <a:ext uri="{FF2B5EF4-FFF2-40B4-BE49-F238E27FC236}">
                <a16:creationId xmlns:a16="http://schemas.microsoft.com/office/drawing/2014/main" id="{BD503E6F-5D02-4A11-A75B-0EAF6B1493B6}"/>
              </a:ext>
            </a:extLst>
          </p:cNvPr>
          <p:cNvPicPr>
            <a:picLocks noChangeAspect="1"/>
          </p:cNvPicPr>
          <p:nvPr userDrawn="1"/>
        </p:nvPicPr>
        <p:blipFill>
          <a:blip r:embed="rId18"/>
          <a:stretch>
            <a:fillRect/>
          </a:stretch>
        </p:blipFill>
        <p:spPr>
          <a:xfrm>
            <a:off x="11353800" y="0"/>
            <a:ext cx="838200" cy="941426"/>
          </a:xfrm>
          <a:prstGeom prst="rect">
            <a:avLst/>
          </a:prstGeom>
        </p:spPr>
      </p:pic>
    </p:spTree>
    <p:extLst>
      <p:ext uri="{BB962C8B-B14F-4D97-AF65-F5344CB8AC3E}">
        <p14:creationId xmlns:p14="http://schemas.microsoft.com/office/powerpoint/2010/main" val="2694048545"/>
      </p:ext>
    </p:extLst>
  </p:cSld>
  <p:clrMap bg1="lt1" tx1="dk1" bg2="lt2" tx2="dk2" accent1="accent1" accent2="accent2" accent3="accent3" accent4="accent4" accent5="accent5" accent6="accent6" hlink="hlink" folHlink="folHlink"/>
  <p:sldLayoutIdLst>
    <p:sldLayoutId id="2147483649" r:id="rId1"/>
    <p:sldLayoutId id="2147483692" r:id="rId2"/>
    <p:sldLayoutId id="2147483696" r:id="rId3"/>
    <p:sldLayoutId id="2147483693" r:id="rId4"/>
    <p:sldLayoutId id="2147483697" r:id="rId5"/>
    <p:sldLayoutId id="2147483691" r:id="rId6"/>
    <p:sldLayoutId id="2147483698" r:id="rId7"/>
    <p:sldLayoutId id="2147483700" r:id="rId8"/>
    <p:sldLayoutId id="2147483699" r:id="rId9"/>
    <p:sldLayoutId id="2147483703" r:id="rId10"/>
    <p:sldLayoutId id="2147483694" r:id="rId11"/>
    <p:sldLayoutId id="2147483701" r:id="rId12"/>
    <p:sldLayoutId id="2147483702" r:id="rId13"/>
    <p:sldLayoutId id="2147483695" r:id="rId14"/>
    <p:sldLayoutId id="2147483704" r:id="rId15"/>
  </p:sldLayoutIdLst>
  <p:txStyles>
    <p:titleStyle>
      <a:lvl1pPr algn="ctr"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Roboto Condensed Light" panose="020B0604020202020204" pitchFamily="2" charset="0"/>
          <a:ea typeface="Roboto Condensed Light" panose="020B06040202020202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Roboto Condensed Light" panose="020B0604020202020204" pitchFamily="2" charset="0"/>
          <a:ea typeface="Roboto Condensed Light" panose="020B06040202020202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Condensed Light" panose="020B0604020202020204" pitchFamily="2" charset="0"/>
          <a:ea typeface="Roboto Condensed Light" panose="020B06040202020202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Light" panose="020B0604020202020204" pitchFamily="2" charset="0"/>
          <a:ea typeface="Roboto Condensed Light" panose="020B06040202020202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Light" panose="020B0604020202020204" pitchFamily="2" charset="0"/>
          <a:ea typeface="Roboto Condensed Light" panose="020B06040202020202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8.tiff"/><Relationship Id="rId3" Type="http://schemas.openxmlformats.org/officeDocument/2006/relationships/image" Target="../media/image33.tiff"/><Relationship Id="rId7" Type="http://schemas.openxmlformats.org/officeDocument/2006/relationships/image" Target="../media/image37.tiff"/><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6.tiff"/><Relationship Id="rId11" Type="http://schemas.openxmlformats.org/officeDocument/2006/relationships/image" Target="../media/image41.png"/><Relationship Id="rId5" Type="http://schemas.openxmlformats.org/officeDocument/2006/relationships/image" Target="../media/image35.tiff"/><Relationship Id="rId10" Type="http://schemas.openxmlformats.org/officeDocument/2006/relationships/image" Target="../media/image40.tiff"/><Relationship Id="rId4" Type="http://schemas.openxmlformats.org/officeDocument/2006/relationships/image" Target="../media/image34.tiff"/><Relationship Id="rId9" Type="http://schemas.openxmlformats.org/officeDocument/2006/relationships/image" Target="../media/image39.tiff"/></Relationships>
</file>

<file path=ppt/slides/_rels/slide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notesSlide" Target="../notesSlides/notesSlide1.xml"/><Relationship Id="rId16" Type="http://schemas.openxmlformats.org/officeDocument/2006/relationships/image" Target="../media/image55.png"/><Relationship Id="rId1" Type="http://schemas.openxmlformats.org/officeDocument/2006/relationships/slideLayout" Target="../slideLayouts/slideLayout15.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19" Type="http://schemas.openxmlformats.org/officeDocument/2006/relationships/image" Target="../media/image32.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hyperlink" Target="https://linkedbuildingdata.net/ldac2022/summerschool/" TargetMode="External"/><Relationship Id="rId1" Type="http://schemas.openxmlformats.org/officeDocument/2006/relationships/slideLayout" Target="../slideLayouts/slideLayout15.xml"/><Relationship Id="rId4" Type="http://schemas.openxmlformats.org/officeDocument/2006/relationships/image" Target="../media/image59.emf"/></Relationships>
</file>

<file path=ppt/slides/_rels/slide6.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60.jpeg"/><Relationship Id="rId1" Type="http://schemas.openxmlformats.org/officeDocument/2006/relationships/slideLayout" Target="../slideLayouts/slideLayout15.xml"/><Relationship Id="rId4" Type="http://schemas.openxmlformats.org/officeDocument/2006/relationships/image" Target="../media/image61.emf"/></Relationships>
</file>

<file path=ppt/slides/_rels/slide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65.png"/><Relationship Id="rId4"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106;p3"/>
          <p:cNvPicPr preferRelativeResize="0"/>
          <p:nvPr/>
        </p:nvPicPr>
        <p:blipFill rotWithShape="1">
          <a:blip r:embed="rId2">
            <a:alphaModFix/>
          </a:blip>
          <a:srcRect/>
          <a:stretch/>
        </p:blipFill>
        <p:spPr>
          <a:xfrm rot="10800000">
            <a:off x="7272588" y="3914912"/>
            <a:ext cx="304776" cy="609552"/>
          </a:xfrm>
          <a:prstGeom prst="rect">
            <a:avLst/>
          </a:prstGeom>
          <a:noFill/>
          <a:ln>
            <a:noFill/>
          </a:ln>
        </p:spPr>
      </p:pic>
      <p:sp>
        <p:nvSpPr>
          <p:cNvPr id="3" name="Título 2"/>
          <p:cNvSpPr>
            <a:spLocks noGrp="1"/>
          </p:cNvSpPr>
          <p:nvPr>
            <p:ph type="title"/>
          </p:nvPr>
        </p:nvSpPr>
        <p:spPr/>
        <p:txBody>
          <a:bodyPr/>
          <a:lstStyle/>
          <a:p>
            <a:r>
              <a:rPr lang="es-ES" dirty="0"/>
              <a:t>EELISA ACTIVITY</a:t>
            </a:r>
          </a:p>
        </p:txBody>
      </p:sp>
      <p:sp>
        <p:nvSpPr>
          <p:cNvPr id="11" name="Marcador de texto 10"/>
          <p:cNvSpPr>
            <a:spLocks noGrp="1"/>
          </p:cNvSpPr>
          <p:nvPr>
            <p:ph type="body" sz="quarter" idx="13"/>
          </p:nvPr>
        </p:nvSpPr>
        <p:spPr>
          <a:xfrm>
            <a:off x="7640638" y="2265363"/>
            <a:ext cx="4089400" cy="1444991"/>
          </a:xfrm>
        </p:spPr>
        <p:txBody>
          <a:bodyPr>
            <a:normAutofit fontScale="70000" lnSpcReduction="20000"/>
          </a:bodyPr>
          <a:lstStyle/>
          <a:p>
            <a:r>
              <a:rPr lang="es-ES" dirty="0" err="1"/>
              <a:t>SSoLDAC</a:t>
            </a:r>
            <a:r>
              <a:rPr lang="es-ES" dirty="0"/>
              <a:t> - 2nd </a:t>
            </a:r>
            <a:r>
              <a:rPr lang="es-ES" dirty="0" err="1"/>
              <a:t>Summer</a:t>
            </a:r>
            <a:r>
              <a:rPr lang="es-ES" dirty="0"/>
              <a:t> </a:t>
            </a:r>
            <a:r>
              <a:rPr lang="es-ES" dirty="0" err="1"/>
              <a:t>School</a:t>
            </a:r>
            <a:r>
              <a:rPr lang="es-ES" dirty="0"/>
              <a:t> of </a:t>
            </a:r>
            <a:r>
              <a:rPr lang="es-ES" dirty="0" err="1"/>
              <a:t>Linked</a:t>
            </a:r>
            <a:r>
              <a:rPr lang="es-ES" dirty="0"/>
              <a:t> Data in </a:t>
            </a:r>
            <a:r>
              <a:rPr lang="es-ES" dirty="0" err="1"/>
              <a:t>Architecture</a:t>
            </a:r>
            <a:r>
              <a:rPr lang="es-ES" dirty="0"/>
              <a:t> and </a:t>
            </a:r>
            <a:r>
              <a:rPr lang="es-ES" dirty="0" err="1"/>
              <a:t>Construction</a:t>
            </a:r>
            <a:endParaRPr lang="es-ES" dirty="0"/>
          </a:p>
        </p:txBody>
      </p:sp>
      <p:sp>
        <p:nvSpPr>
          <p:cNvPr id="12" name="Marcador de texto 10"/>
          <p:cNvSpPr txBox="1">
            <a:spLocks/>
          </p:cNvSpPr>
          <p:nvPr/>
        </p:nvSpPr>
        <p:spPr>
          <a:xfrm>
            <a:off x="7640638" y="3783611"/>
            <a:ext cx="4089400" cy="436077"/>
          </a:xfrm>
          <a:prstGeom prst="rect">
            <a:avLst/>
          </a:prstGeom>
        </p:spPr>
        <p:txBody>
          <a:bodyPr vert="horz" lIns="91440" tIns="45720" rIns="91440" bIns="45720" rtlCol="0">
            <a:normAutofit/>
          </a:bodyPr>
          <a:lstStyle>
            <a:lvl1pPr marL="0" indent="0" algn="just" defTabSz="914400" rtl="0" eaLnBrk="1" latinLnBrk="0" hangingPunct="1">
              <a:lnSpc>
                <a:spcPct val="90000"/>
              </a:lnSpc>
              <a:spcBef>
                <a:spcPts val="1000"/>
              </a:spcBef>
              <a:buFont typeface="Arial" panose="020B0604020202020204" pitchFamily="34" charset="0"/>
              <a:buNone/>
              <a:defRPr sz="3600" kern="1200">
                <a:solidFill>
                  <a:schemeClr val="tx1"/>
                </a:solidFill>
                <a:latin typeface="Roboto Condensed Light" panose="020B0604020202020204" pitchFamily="2" charset="0"/>
                <a:ea typeface="Roboto Condensed Light" panose="020B06040202020202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Roboto Condensed Light" panose="020B0604020202020204" pitchFamily="2" charset="0"/>
                <a:ea typeface="Roboto Condensed Light" panose="020B06040202020202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Condensed Light" panose="020B0604020202020204" pitchFamily="2" charset="0"/>
                <a:ea typeface="Roboto Condensed Light" panose="020B06040202020202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Light" panose="020B0604020202020204" pitchFamily="2" charset="0"/>
                <a:ea typeface="Roboto Condensed Light" panose="020B06040202020202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Light" panose="020B0604020202020204" pitchFamily="2" charset="0"/>
                <a:ea typeface="Roboto Condensed Light" panose="020B06040202020202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000" dirty="0">
                <a:solidFill>
                  <a:schemeClr val="accent2"/>
                </a:solidFill>
              </a:rPr>
              <a:t>Date of </a:t>
            </a:r>
            <a:r>
              <a:rPr lang="es-ES" sz="2000" dirty="0" err="1">
                <a:solidFill>
                  <a:schemeClr val="accent2"/>
                </a:solidFill>
              </a:rPr>
              <a:t>the</a:t>
            </a:r>
            <a:r>
              <a:rPr lang="es-ES" sz="2000" dirty="0">
                <a:solidFill>
                  <a:schemeClr val="accent2"/>
                </a:solidFill>
              </a:rPr>
              <a:t> </a:t>
            </a:r>
            <a:r>
              <a:rPr lang="es-ES" sz="2000" dirty="0" err="1">
                <a:solidFill>
                  <a:schemeClr val="accent2"/>
                </a:solidFill>
              </a:rPr>
              <a:t>activity</a:t>
            </a:r>
            <a:r>
              <a:rPr lang="es-ES" sz="2000" dirty="0">
                <a:solidFill>
                  <a:schemeClr val="accent2"/>
                </a:solidFill>
              </a:rPr>
              <a:t>: June 6 </a:t>
            </a:r>
            <a:r>
              <a:rPr lang="es-ES" sz="2000" dirty="0" err="1">
                <a:solidFill>
                  <a:schemeClr val="accent2"/>
                </a:solidFill>
              </a:rPr>
              <a:t>to</a:t>
            </a:r>
            <a:r>
              <a:rPr lang="es-ES" sz="2000" dirty="0">
                <a:solidFill>
                  <a:schemeClr val="accent2"/>
                </a:solidFill>
              </a:rPr>
              <a:t> 10 2022</a:t>
            </a:r>
          </a:p>
        </p:txBody>
      </p:sp>
      <p:sp>
        <p:nvSpPr>
          <p:cNvPr id="13" name="Marcador de texto 10"/>
          <p:cNvSpPr txBox="1">
            <a:spLocks/>
          </p:cNvSpPr>
          <p:nvPr/>
        </p:nvSpPr>
        <p:spPr>
          <a:xfrm>
            <a:off x="7640638" y="4219688"/>
            <a:ext cx="4089400" cy="866118"/>
          </a:xfrm>
          <a:prstGeom prst="rect">
            <a:avLst/>
          </a:prstGeom>
        </p:spPr>
        <p:txBody>
          <a:bodyPr vert="horz" lIns="91440" tIns="45720" rIns="91440" bIns="45720" rtlCol="0">
            <a:normAutofit fontScale="70000" lnSpcReduction="20000"/>
          </a:bodyPr>
          <a:lstStyle>
            <a:lvl1pPr marL="0" indent="0" algn="just" defTabSz="914400" rtl="0" eaLnBrk="1" latinLnBrk="0" hangingPunct="1">
              <a:lnSpc>
                <a:spcPct val="90000"/>
              </a:lnSpc>
              <a:spcBef>
                <a:spcPts val="1000"/>
              </a:spcBef>
              <a:buFont typeface="Arial" panose="020B0604020202020204" pitchFamily="34" charset="0"/>
              <a:buNone/>
              <a:defRPr sz="3600" kern="1200">
                <a:solidFill>
                  <a:schemeClr val="tx1"/>
                </a:solidFill>
                <a:latin typeface="Roboto Condensed Light" panose="020B0604020202020204" pitchFamily="2" charset="0"/>
                <a:ea typeface="Roboto Condensed Light" panose="020B06040202020202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Roboto Condensed Light" panose="020B0604020202020204" pitchFamily="2" charset="0"/>
                <a:ea typeface="Roboto Condensed Light" panose="020B06040202020202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Condensed Light" panose="020B0604020202020204" pitchFamily="2" charset="0"/>
                <a:ea typeface="Roboto Condensed Light" panose="020B06040202020202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Light" panose="020B0604020202020204" pitchFamily="2" charset="0"/>
                <a:ea typeface="Roboto Condensed Light" panose="020B06040202020202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Light" panose="020B0604020202020204" pitchFamily="2" charset="0"/>
                <a:ea typeface="Roboto Condensed Light" panose="020B06040202020202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000" dirty="0" err="1"/>
              <a:t>Organized</a:t>
            </a:r>
            <a:r>
              <a:rPr lang="es-ES" sz="2000" dirty="0"/>
              <a:t> </a:t>
            </a:r>
            <a:r>
              <a:rPr lang="es-ES" sz="2000" dirty="0" err="1"/>
              <a:t>by</a:t>
            </a:r>
            <a:r>
              <a:rPr lang="es-ES" sz="2000" dirty="0"/>
              <a:t>: </a:t>
            </a:r>
          </a:p>
          <a:p>
            <a:r>
              <a:rPr lang="es-ES" sz="2000" dirty="0"/>
              <a:t>María Poveda Villalón (ETSI Informáticos) and </a:t>
            </a:r>
          </a:p>
          <a:p>
            <a:r>
              <a:rPr lang="es-ES" sz="2000" dirty="0"/>
              <a:t>Raúl García Castro (ETSI Informáticos) </a:t>
            </a:r>
          </a:p>
        </p:txBody>
      </p:sp>
      <p:sp>
        <p:nvSpPr>
          <p:cNvPr id="20" name="Marcador de texto 10"/>
          <p:cNvSpPr txBox="1">
            <a:spLocks/>
          </p:cNvSpPr>
          <p:nvPr/>
        </p:nvSpPr>
        <p:spPr>
          <a:xfrm>
            <a:off x="7577364" y="5277738"/>
            <a:ext cx="3447687" cy="1337581"/>
          </a:xfrm>
          <a:prstGeom prst="rect">
            <a:avLst/>
          </a:prstGeom>
        </p:spPr>
        <p:txBody>
          <a:bodyPr vert="horz" lIns="91440" tIns="45720" rIns="91440" bIns="45720" rtlCol="0">
            <a:normAutofit fontScale="62500" lnSpcReduction="20000"/>
          </a:bodyPr>
          <a:lstStyle>
            <a:lvl1pPr marL="0" indent="0" algn="just" defTabSz="914400" rtl="0" eaLnBrk="1" latinLnBrk="0" hangingPunct="1">
              <a:lnSpc>
                <a:spcPct val="90000"/>
              </a:lnSpc>
              <a:spcBef>
                <a:spcPts val="1000"/>
              </a:spcBef>
              <a:buFont typeface="Arial" panose="020B0604020202020204" pitchFamily="34" charset="0"/>
              <a:buNone/>
              <a:defRPr sz="3600" kern="1200">
                <a:solidFill>
                  <a:schemeClr val="tx1"/>
                </a:solidFill>
                <a:latin typeface="Roboto Condensed Light" panose="020B0604020202020204" pitchFamily="2" charset="0"/>
                <a:ea typeface="Roboto Condensed Light" panose="020B06040202020202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Roboto Condensed Light" panose="020B0604020202020204" pitchFamily="2" charset="0"/>
                <a:ea typeface="Roboto Condensed Light" panose="020B06040202020202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Condensed Light" panose="020B0604020202020204" pitchFamily="2" charset="0"/>
                <a:ea typeface="Roboto Condensed Light" panose="020B06040202020202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Light" panose="020B0604020202020204" pitchFamily="2" charset="0"/>
                <a:ea typeface="Roboto Condensed Light" panose="020B06040202020202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Light" panose="020B0604020202020204" pitchFamily="2" charset="0"/>
                <a:ea typeface="Roboto Condensed Light" panose="020B06040202020202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000" dirty="0"/>
              <a:t>Sponsors/</a:t>
            </a:r>
            <a:r>
              <a:rPr lang="es-ES" sz="2000" dirty="0" err="1"/>
              <a:t>other</a:t>
            </a:r>
            <a:r>
              <a:rPr lang="es-ES" sz="2000" dirty="0"/>
              <a:t> </a:t>
            </a:r>
            <a:r>
              <a:rPr lang="es-ES" sz="2000" dirty="0" err="1"/>
              <a:t>stakeholders</a:t>
            </a:r>
            <a:r>
              <a:rPr lang="es-ES" sz="2000" dirty="0"/>
              <a:t>:</a:t>
            </a:r>
          </a:p>
          <a:p>
            <a:r>
              <a:rPr lang="de-DE" sz="2000" dirty="0"/>
              <a:t>Technische </a:t>
            </a:r>
            <a:r>
              <a:rPr lang="de-DE" sz="2000" dirty="0" err="1"/>
              <a:t>Universiteit</a:t>
            </a:r>
            <a:r>
              <a:rPr lang="de-DE" sz="2000" dirty="0"/>
              <a:t> Eindhoven</a:t>
            </a:r>
            <a:r>
              <a:rPr lang="es-ES" sz="2000" dirty="0"/>
              <a:t>, </a:t>
            </a:r>
            <a:r>
              <a:rPr lang="en-US" sz="2000" dirty="0"/>
              <a:t>University College London</a:t>
            </a:r>
            <a:r>
              <a:rPr lang="es-ES" sz="2000" dirty="0"/>
              <a:t>, </a:t>
            </a:r>
            <a:r>
              <a:rPr lang="en-US" sz="2000" dirty="0"/>
              <a:t>University College Dublin,</a:t>
            </a:r>
            <a:r>
              <a:rPr lang="es-ES" sz="2000" dirty="0"/>
              <a:t> </a:t>
            </a:r>
            <a:r>
              <a:rPr lang="en-US" sz="2000" dirty="0"/>
              <a:t>Ghent University</a:t>
            </a:r>
            <a:r>
              <a:rPr lang="es-ES" sz="2000" dirty="0"/>
              <a:t>, </a:t>
            </a:r>
            <a:r>
              <a:rPr lang="de-DE" sz="2000" dirty="0"/>
              <a:t>Rheinisch-Westfälische Technische Hochschule Aachen, </a:t>
            </a:r>
            <a:r>
              <a:rPr lang="es-ES" sz="2000" dirty="0"/>
              <a:t> </a:t>
            </a:r>
            <a:r>
              <a:rPr lang="es-ES" sz="2000" dirty="0" err="1"/>
              <a:t>Building</a:t>
            </a:r>
            <a:r>
              <a:rPr lang="es-ES" sz="2000" dirty="0"/>
              <a:t> Digital Twin </a:t>
            </a:r>
            <a:r>
              <a:rPr lang="es-ES" sz="2000" dirty="0" err="1"/>
              <a:t>Association</a:t>
            </a:r>
            <a:r>
              <a:rPr lang="es-ES" sz="2000" dirty="0"/>
              <a:t>, AEC3, CERTI, BIM </a:t>
            </a:r>
            <a:r>
              <a:rPr lang="es-ES" sz="2000" dirty="0" err="1"/>
              <a:t>Connected</a:t>
            </a:r>
            <a:r>
              <a:rPr lang="es-ES" sz="2000" dirty="0"/>
              <a:t>, NEANEX, </a:t>
            </a:r>
            <a:r>
              <a:rPr lang="es-ES" sz="2000" dirty="0" err="1"/>
              <a:t>Ontotext</a:t>
            </a:r>
            <a:r>
              <a:rPr lang="es-ES" sz="2000" dirty="0"/>
              <a:t>, </a:t>
            </a:r>
            <a:r>
              <a:rPr lang="es-ES" sz="2000" dirty="0" err="1"/>
              <a:t>Nirás</a:t>
            </a:r>
            <a:r>
              <a:rPr lang="es-ES" sz="2000" dirty="0"/>
              <a:t>,  </a:t>
            </a:r>
          </a:p>
        </p:txBody>
      </p:sp>
      <p:pic>
        <p:nvPicPr>
          <p:cNvPr id="21" name="Google Shape;106;p3"/>
          <p:cNvPicPr preferRelativeResize="0"/>
          <p:nvPr/>
        </p:nvPicPr>
        <p:blipFill rotWithShape="1">
          <a:blip r:embed="rId2">
            <a:alphaModFix/>
          </a:blip>
          <a:srcRect/>
          <a:stretch/>
        </p:blipFill>
        <p:spPr>
          <a:xfrm rot="10800000">
            <a:off x="7305982" y="5482297"/>
            <a:ext cx="304776" cy="609552"/>
          </a:xfrm>
          <a:prstGeom prst="rect">
            <a:avLst/>
          </a:prstGeom>
          <a:noFill/>
          <a:ln>
            <a:noFill/>
          </a:ln>
        </p:spPr>
      </p:pic>
      <p:pic>
        <p:nvPicPr>
          <p:cNvPr id="19" name="Google Shape;106;p3"/>
          <p:cNvPicPr preferRelativeResize="0"/>
          <p:nvPr/>
        </p:nvPicPr>
        <p:blipFill rotWithShape="1">
          <a:blip r:embed="rId2">
            <a:alphaModFix/>
          </a:blip>
          <a:srcRect/>
          <a:stretch/>
        </p:blipFill>
        <p:spPr>
          <a:xfrm rot="10800000">
            <a:off x="2322519" y="6005767"/>
            <a:ext cx="304776" cy="609552"/>
          </a:xfrm>
          <a:prstGeom prst="rect">
            <a:avLst/>
          </a:prstGeom>
          <a:noFill/>
          <a:ln>
            <a:noFill/>
          </a:ln>
        </p:spPr>
      </p:pic>
      <p:sp>
        <p:nvSpPr>
          <p:cNvPr id="22" name="Marcador de texto 10"/>
          <p:cNvSpPr txBox="1">
            <a:spLocks/>
          </p:cNvSpPr>
          <p:nvPr/>
        </p:nvSpPr>
        <p:spPr>
          <a:xfrm>
            <a:off x="2627295" y="6005767"/>
            <a:ext cx="4089400" cy="737862"/>
          </a:xfrm>
          <a:prstGeom prst="rect">
            <a:avLst/>
          </a:prstGeom>
        </p:spPr>
        <p:txBody>
          <a:bodyPr vert="horz" lIns="91440" tIns="45720" rIns="91440" bIns="45720" rtlCol="0">
            <a:normAutofit fontScale="77500" lnSpcReduction="20000"/>
          </a:bodyPr>
          <a:lstStyle>
            <a:lvl1pPr marL="0" indent="0" algn="just" defTabSz="914400" rtl="0" eaLnBrk="1" latinLnBrk="0" hangingPunct="1">
              <a:lnSpc>
                <a:spcPct val="90000"/>
              </a:lnSpc>
              <a:spcBef>
                <a:spcPts val="1000"/>
              </a:spcBef>
              <a:buFont typeface="Arial" panose="020B0604020202020204" pitchFamily="34" charset="0"/>
              <a:buNone/>
              <a:defRPr sz="3600" kern="1200">
                <a:solidFill>
                  <a:schemeClr val="tx1"/>
                </a:solidFill>
                <a:latin typeface="Roboto Condensed Light" panose="020B0604020202020204" pitchFamily="2" charset="0"/>
                <a:ea typeface="Roboto Condensed Light" panose="020B06040202020202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Roboto Condensed Light" panose="020B0604020202020204" pitchFamily="2" charset="0"/>
                <a:ea typeface="Roboto Condensed Light" panose="020B06040202020202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Condensed Light" panose="020B0604020202020204" pitchFamily="2" charset="0"/>
                <a:ea typeface="Roboto Condensed Light" panose="020B06040202020202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Light" panose="020B0604020202020204" pitchFamily="2" charset="0"/>
                <a:ea typeface="Roboto Condensed Light" panose="020B06040202020202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Light" panose="020B0604020202020204" pitchFamily="2" charset="0"/>
                <a:ea typeface="Roboto Condensed Light" panose="020B06040202020202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s-ES" sz="2000" dirty="0" err="1"/>
              <a:t>Location</a:t>
            </a:r>
            <a:r>
              <a:rPr lang="es-ES" sz="2000" dirty="0"/>
              <a:t>: Residencia UPM Lucas </a:t>
            </a:r>
            <a:r>
              <a:rPr lang="es-ES" sz="2000" dirty="0" err="1"/>
              <a:t>Olazabal</a:t>
            </a:r>
            <a:endParaRPr lang="es-ES" sz="2000" dirty="0"/>
          </a:p>
          <a:p>
            <a:pPr algn="l"/>
            <a:r>
              <a:rPr lang="es-ES" sz="2000" dirty="0" err="1"/>
              <a:t>Format</a:t>
            </a:r>
            <a:r>
              <a:rPr lang="es-ES" sz="2000" dirty="0"/>
              <a:t>: </a:t>
            </a:r>
            <a:r>
              <a:rPr lang="es-ES" sz="2000" dirty="0" err="1">
                <a:solidFill>
                  <a:schemeClr val="bg1">
                    <a:lumMod val="65000"/>
                  </a:schemeClr>
                </a:solidFill>
              </a:rPr>
              <a:t>Face</a:t>
            </a:r>
            <a:r>
              <a:rPr lang="es-ES" sz="2000" dirty="0">
                <a:solidFill>
                  <a:schemeClr val="bg1">
                    <a:lumMod val="65000"/>
                  </a:schemeClr>
                </a:solidFill>
              </a:rPr>
              <a:t> to </a:t>
            </a:r>
            <a:r>
              <a:rPr lang="es-ES" sz="2000" dirty="0" err="1">
                <a:solidFill>
                  <a:schemeClr val="bg1">
                    <a:lumMod val="65000"/>
                  </a:schemeClr>
                </a:solidFill>
              </a:rPr>
              <a:t>Face</a:t>
            </a:r>
            <a:endParaRPr lang="es-ES" sz="2000" dirty="0"/>
          </a:p>
        </p:txBody>
      </p:sp>
      <p:pic>
        <p:nvPicPr>
          <p:cNvPr id="4" name="Picture 3">
            <a:extLst>
              <a:ext uri="{FF2B5EF4-FFF2-40B4-BE49-F238E27FC236}">
                <a16:creationId xmlns:a16="http://schemas.microsoft.com/office/drawing/2014/main" id="{FA5FAA24-15E5-8E41-98EB-FD8BF0515B78}"/>
              </a:ext>
            </a:extLst>
          </p:cNvPr>
          <p:cNvPicPr>
            <a:picLocks noChangeAspect="1"/>
          </p:cNvPicPr>
          <p:nvPr/>
        </p:nvPicPr>
        <p:blipFill>
          <a:blip r:embed="rId3"/>
          <a:stretch>
            <a:fillRect/>
          </a:stretch>
        </p:blipFill>
        <p:spPr>
          <a:xfrm>
            <a:off x="91657" y="151953"/>
            <a:ext cx="7333318" cy="3558401"/>
          </a:xfrm>
          <a:prstGeom prst="rect">
            <a:avLst/>
          </a:prstGeom>
        </p:spPr>
      </p:pic>
      <p:sp>
        <p:nvSpPr>
          <p:cNvPr id="23" name="Slide Number Placeholder 3">
            <a:extLst>
              <a:ext uri="{FF2B5EF4-FFF2-40B4-BE49-F238E27FC236}">
                <a16:creationId xmlns:a16="http://schemas.microsoft.com/office/drawing/2014/main" id="{49BCECC3-A5E5-5A48-9AF2-A5F90B265868}"/>
              </a:ext>
            </a:extLst>
          </p:cNvPr>
          <p:cNvSpPr>
            <a:spLocks noGrp="1"/>
          </p:cNvSpPr>
          <p:nvPr>
            <p:ph type="sldNum" sz="quarter" idx="12"/>
          </p:nvPr>
        </p:nvSpPr>
        <p:spPr>
          <a:xfrm>
            <a:off x="8146465" y="6723799"/>
            <a:ext cx="399236" cy="119713"/>
          </a:xfrm>
        </p:spPr>
        <p:txBody>
          <a:bodyPr/>
          <a:lstStyle/>
          <a:p>
            <a:fld id="{E6FB3A34-1855-9B4F-8DE4-25473AC421B5}" type="slidenum">
              <a:rPr lang="en-US" smtClean="0"/>
              <a:t>1</a:t>
            </a:fld>
            <a:endParaRPr lang="en-US"/>
          </a:p>
        </p:txBody>
      </p:sp>
      <p:pic>
        <p:nvPicPr>
          <p:cNvPr id="25" name="Picture 24">
            <a:extLst>
              <a:ext uri="{FF2B5EF4-FFF2-40B4-BE49-F238E27FC236}">
                <a16:creationId xmlns:a16="http://schemas.microsoft.com/office/drawing/2014/main" id="{F7D9F0B8-A22A-134E-AA03-FC053BA98CF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22415" y="4567923"/>
            <a:ext cx="1392968" cy="446049"/>
          </a:xfrm>
          <a:prstGeom prst="rect">
            <a:avLst/>
          </a:prstGeom>
        </p:spPr>
      </p:pic>
      <p:pic>
        <p:nvPicPr>
          <p:cNvPr id="26" name="Picture 25">
            <a:extLst>
              <a:ext uri="{FF2B5EF4-FFF2-40B4-BE49-F238E27FC236}">
                <a16:creationId xmlns:a16="http://schemas.microsoft.com/office/drawing/2014/main" id="{A09533C3-8DC5-8A43-8E9B-BF15C3AB582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38341" y="4423596"/>
            <a:ext cx="741988" cy="741988"/>
          </a:xfrm>
          <a:prstGeom prst="rect">
            <a:avLst/>
          </a:prstGeom>
        </p:spPr>
      </p:pic>
      <p:pic>
        <p:nvPicPr>
          <p:cNvPr id="27" name="Picture 26">
            <a:extLst>
              <a:ext uri="{FF2B5EF4-FFF2-40B4-BE49-F238E27FC236}">
                <a16:creationId xmlns:a16="http://schemas.microsoft.com/office/drawing/2014/main" id="{E08B07B7-518C-A447-88FA-01824E26D78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40186" y="4641868"/>
            <a:ext cx="1260364" cy="340005"/>
          </a:xfrm>
          <a:prstGeom prst="rect">
            <a:avLst/>
          </a:prstGeom>
        </p:spPr>
      </p:pic>
      <p:pic>
        <p:nvPicPr>
          <p:cNvPr id="28" name="Picture 27">
            <a:extLst>
              <a:ext uri="{FF2B5EF4-FFF2-40B4-BE49-F238E27FC236}">
                <a16:creationId xmlns:a16="http://schemas.microsoft.com/office/drawing/2014/main" id="{80639CCD-43DB-2145-B735-7583211939A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72714" y="4467091"/>
            <a:ext cx="829561" cy="647711"/>
          </a:xfrm>
          <a:prstGeom prst="rect">
            <a:avLst/>
          </a:prstGeom>
        </p:spPr>
      </p:pic>
      <p:pic>
        <p:nvPicPr>
          <p:cNvPr id="29" name="Picture 28">
            <a:extLst>
              <a:ext uri="{FF2B5EF4-FFF2-40B4-BE49-F238E27FC236}">
                <a16:creationId xmlns:a16="http://schemas.microsoft.com/office/drawing/2014/main" id="{4A938618-3A49-2340-B758-D4BED2F5406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6851" y="2340928"/>
            <a:ext cx="1578710" cy="431047"/>
          </a:xfrm>
          <a:prstGeom prst="rect">
            <a:avLst/>
          </a:prstGeom>
        </p:spPr>
      </p:pic>
      <p:pic>
        <p:nvPicPr>
          <p:cNvPr id="31" name="Picture 30">
            <a:extLst>
              <a:ext uri="{FF2B5EF4-FFF2-40B4-BE49-F238E27FC236}">
                <a16:creationId xmlns:a16="http://schemas.microsoft.com/office/drawing/2014/main" id="{8137233D-8ED1-C440-81FC-3BCAF551032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910734" y="4516571"/>
            <a:ext cx="635558" cy="550817"/>
          </a:xfrm>
          <a:prstGeom prst="rect">
            <a:avLst/>
          </a:prstGeom>
        </p:spPr>
      </p:pic>
      <p:pic>
        <p:nvPicPr>
          <p:cNvPr id="32" name="Picture 31">
            <a:extLst>
              <a:ext uri="{FF2B5EF4-FFF2-40B4-BE49-F238E27FC236}">
                <a16:creationId xmlns:a16="http://schemas.microsoft.com/office/drawing/2014/main" id="{75BA1E63-1EB7-A24E-953D-7F95C411670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90978" y="4440876"/>
            <a:ext cx="523786" cy="763747"/>
          </a:xfrm>
          <a:prstGeom prst="rect">
            <a:avLst/>
          </a:prstGeom>
        </p:spPr>
      </p:pic>
      <p:pic>
        <p:nvPicPr>
          <p:cNvPr id="24" name="Imagen 23">
            <a:extLst>
              <a:ext uri="{FF2B5EF4-FFF2-40B4-BE49-F238E27FC236}">
                <a16:creationId xmlns:a16="http://schemas.microsoft.com/office/drawing/2014/main" id="{73C10B8C-743E-4C18-B86A-1CE447988877}"/>
              </a:ext>
            </a:extLst>
          </p:cNvPr>
          <p:cNvPicPr>
            <a:picLocks noChangeAspect="1"/>
          </p:cNvPicPr>
          <p:nvPr/>
        </p:nvPicPr>
        <p:blipFill rotWithShape="1">
          <a:blip r:embed="rId11">
            <a:extLst>
              <a:ext uri="{28A0092B-C50C-407E-A947-70E740481C1C}">
                <a14:useLocalDpi xmlns:a14="http://schemas.microsoft.com/office/drawing/2010/main" val="0"/>
              </a:ext>
            </a:extLst>
          </a:blip>
          <a:srcRect t="1299" r="58894" b="1"/>
          <a:stretch/>
        </p:blipFill>
        <p:spPr>
          <a:xfrm>
            <a:off x="271361" y="4436975"/>
            <a:ext cx="769716" cy="762246"/>
          </a:xfrm>
          <a:prstGeom prst="rect">
            <a:avLst/>
          </a:prstGeom>
        </p:spPr>
      </p:pic>
    </p:spTree>
    <p:extLst>
      <p:ext uri="{BB962C8B-B14F-4D97-AF65-F5344CB8AC3E}">
        <p14:creationId xmlns:p14="http://schemas.microsoft.com/office/powerpoint/2010/main" val="1611972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a:t>Description</a:t>
            </a:r>
            <a:r>
              <a:rPr lang="es-ES" dirty="0"/>
              <a:t> of </a:t>
            </a:r>
            <a:r>
              <a:rPr lang="es-ES" dirty="0" err="1"/>
              <a:t>the</a:t>
            </a:r>
            <a:r>
              <a:rPr lang="es-ES" dirty="0"/>
              <a:t> </a:t>
            </a:r>
            <a:r>
              <a:rPr lang="es-ES" dirty="0" err="1"/>
              <a:t>activity</a:t>
            </a:r>
            <a:endParaRPr lang="es-ES" dirty="0"/>
          </a:p>
        </p:txBody>
      </p:sp>
      <p:sp>
        <p:nvSpPr>
          <p:cNvPr id="3" name="Marcador de texto 2"/>
          <p:cNvSpPr>
            <a:spLocks noGrp="1"/>
          </p:cNvSpPr>
          <p:nvPr>
            <p:ph type="body" idx="1"/>
          </p:nvPr>
        </p:nvSpPr>
        <p:spPr>
          <a:xfrm>
            <a:off x="838201" y="1690688"/>
            <a:ext cx="7753104" cy="4486275"/>
          </a:xfrm>
        </p:spPr>
        <p:txBody>
          <a:bodyPr>
            <a:normAutofit fontScale="62500" lnSpcReduction="20000"/>
          </a:bodyPr>
          <a:lstStyle/>
          <a:p>
            <a:r>
              <a:rPr lang="en-US" dirty="0"/>
              <a:t>The 2</a:t>
            </a:r>
            <a:r>
              <a:rPr lang="en-US" baseline="30000" dirty="0"/>
              <a:t>nd</a:t>
            </a:r>
            <a:r>
              <a:rPr lang="en-US" dirty="0"/>
              <a:t> Summer School of Linked Data in Architecture and Construction (SSoLDAC2022) was held in a conference facility belonging to the Universidad Politécnica de Madrid, in the Sierra de </a:t>
            </a:r>
            <a:r>
              <a:rPr lang="en-US" dirty="0" err="1"/>
              <a:t>Guadarrama</a:t>
            </a:r>
            <a:r>
              <a:rPr lang="en-US" dirty="0"/>
              <a:t> Mountains about 50 km from Madrid. </a:t>
            </a:r>
          </a:p>
          <a:p>
            <a:r>
              <a:rPr lang="en-US" dirty="0"/>
              <a:t>The summer school was organized around the following learning goals: </a:t>
            </a:r>
            <a:endParaRPr lang="es-ES" dirty="0"/>
          </a:p>
          <a:p>
            <a:pPr lvl="1"/>
            <a:r>
              <a:rPr lang="en-US" dirty="0"/>
              <a:t>Learning about the technology, its benefits over other web technologies, and its development workflows with high quality lectures from experts in the field;</a:t>
            </a:r>
            <a:endParaRPr lang="es-ES" dirty="0"/>
          </a:p>
          <a:p>
            <a:pPr lvl="1"/>
            <a:r>
              <a:rPr lang="en-US" dirty="0"/>
              <a:t>Gaining experience in designing and querying ontologies and applying them in a practical context in the Summer School’s hands-on coding challenge;</a:t>
            </a:r>
            <a:endParaRPr lang="es-ES" dirty="0"/>
          </a:p>
          <a:p>
            <a:pPr lvl="1"/>
            <a:r>
              <a:rPr lang="en-US" dirty="0"/>
              <a:t>Exploring the already existing approaches to describe Linked Building Data and come up with new ideas on how LBD can support your use cases, and innovative solutions to deal with the complexity of the built environment.</a:t>
            </a:r>
            <a:r>
              <a:rPr lang="es-ES" sz="2000" dirty="0"/>
              <a:t> </a:t>
            </a:r>
          </a:p>
        </p:txBody>
      </p:sp>
      <p:sp>
        <p:nvSpPr>
          <p:cNvPr id="5" name="CuadroTexto 4"/>
          <p:cNvSpPr txBox="1"/>
          <p:nvPr/>
        </p:nvSpPr>
        <p:spPr>
          <a:xfrm>
            <a:off x="8883928" y="937454"/>
            <a:ext cx="3190537" cy="3139321"/>
          </a:xfrm>
          <a:prstGeom prst="rect">
            <a:avLst/>
          </a:prstGeom>
          <a:noFill/>
        </p:spPr>
        <p:txBody>
          <a:bodyPr wrap="square" rtlCol="0">
            <a:spAutoFit/>
          </a:bodyPr>
          <a:lstStyle/>
          <a:p>
            <a:r>
              <a:rPr lang="es-ES" dirty="0">
                <a:solidFill>
                  <a:schemeClr val="accent2"/>
                </a:solidFill>
              </a:rPr>
              <a:t>ACTIVITY IN NUMBERS</a:t>
            </a:r>
          </a:p>
          <a:p>
            <a:r>
              <a:rPr lang="es-ES" dirty="0"/>
              <a:t># </a:t>
            </a:r>
            <a:r>
              <a:rPr lang="es-ES" dirty="0" err="1"/>
              <a:t>inscriptions</a:t>
            </a:r>
            <a:r>
              <a:rPr lang="es-ES" dirty="0"/>
              <a:t>: 43 </a:t>
            </a:r>
            <a:r>
              <a:rPr lang="es-ES" dirty="0" err="1"/>
              <a:t>requests</a:t>
            </a:r>
            <a:r>
              <a:rPr lang="es-ES" dirty="0"/>
              <a:t>, 30 </a:t>
            </a:r>
            <a:r>
              <a:rPr lang="es-ES" dirty="0" err="1"/>
              <a:t>accepted</a:t>
            </a:r>
            <a:endParaRPr lang="es-ES" dirty="0"/>
          </a:p>
          <a:p>
            <a:r>
              <a:rPr lang="es-ES" dirty="0"/>
              <a:t># </a:t>
            </a:r>
            <a:r>
              <a:rPr lang="es-ES" dirty="0" err="1"/>
              <a:t>participants</a:t>
            </a:r>
            <a:r>
              <a:rPr lang="es-ES" dirty="0"/>
              <a:t>: 40 (30 </a:t>
            </a:r>
            <a:r>
              <a:rPr lang="es-ES" dirty="0" err="1"/>
              <a:t>students</a:t>
            </a:r>
            <a:r>
              <a:rPr lang="es-ES" dirty="0"/>
              <a:t>)</a:t>
            </a:r>
          </a:p>
          <a:p>
            <a:endParaRPr lang="es-ES" dirty="0"/>
          </a:p>
          <a:p>
            <a:endParaRPr lang="es-ES" dirty="0"/>
          </a:p>
          <a:p>
            <a:r>
              <a:rPr lang="es-ES" dirty="0"/>
              <a:t># </a:t>
            </a:r>
            <a:r>
              <a:rPr lang="es-ES" dirty="0" err="1"/>
              <a:t>Communities</a:t>
            </a:r>
            <a:r>
              <a:rPr lang="es-ES" dirty="0"/>
              <a:t> </a:t>
            </a:r>
            <a:r>
              <a:rPr lang="es-ES" dirty="0" err="1"/>
              <a:t>involved</a:t>
            </a:r>
            <a:r>
              <a:rPr lang="es-ES" dirty="0"/>
              <a:t>: BCC, DISCOVERY</a:t>
            </a:r>
          </a:p>
          <a:p>
            <a:r>
              <a:rPr lang="es-ES" dirty="0"/>
              <a:t># </a:t>
            </a:r>
            <a:r>
              <a:rPr lang="es-ES" dirty="0" err="1"/>
              <a:t>mobilities</a:t>
            </a:r>
            <a:r>
              <a:rPr lang="es-ES" dirty="0"/>
              <a:t>: XXX</a:t>
            </a:r>
          </a:p>
          <a:p>
            <a:r>
              <a:rPr lang="es-ES" dirty="0" err="1"/>
              <a:t>Universities</a:t>
            </a:r>
            <a:r>
              <a:rPr lang="es-ES" dirty="0"/>
              <a:t> </a:t>
            </a:r>
            <a:r>
              <a:rPr lang="es-ES" dirty="0" err="1"/>
              <a:t>involved</a:t>
            </a:r>
            <a:r>
              <a:rPr lang="es-ES" dirty="0"/>
              <a:t>: </a:t>
            </a:r>
            <a:r>
              <a:rPr lang="es-ES" dirty="0">
                <a:solidFill>
                  <a:schemeClr val="bg1">
                    <a:lumMod val="65000"/>
                  </a:schemeClr>
                </a:solidFill>
              </a:rPr>
              <a:t>UPM, UCL, UCD, RWTH, TUE, </a:t>
            </a:r>
            <a:r>
              <a:rPr lang="es-ES" dirty="0" err="1">
                <a:solidFill>
                  <a:schemeClr val="bg1">
                    <a:lumMod val="65000"/>
                  </a:schemeClr>
                </a:solidFill>
              </a:rPr>
              <a:t>Ghent</a:t>
            </a:r>
            <a:endParaRPr lang="es-ES" dirty="0"/>
          </a:p>
        </p:txBody>
      </p:sp>
      <p:sp>
        <p:nvSpPr>
          <p:cNvPr id="7" name="CuadroTexto 6"/>
          <p:cNvSpPr txBox="1"/>
          <p:nvPr/>
        </p:nvSpPr>
        <p:spPr>
          <a:xfrm>
            <a:off x="8883928" y="4490198"/>
            <a:ext cx="914400" cy="369332"/>
          </a:xfrm>
          <a:prstGeom prst="rect">
            <a:avLst/>
          </a:prstGeom>
          <a:noFill/>
        </p:spPr>
        <p:txBody>
          <a:bodyPr wrap="square" rtlCol="0">
            <a:spAutoFit/>
          </a:bodyPr>
          <a:lstStyle/>
          <a:p>
            <a:r>
              <a:rPr lang="es-ES" dirty="0" err="1">
                <a:solidFill>
                  <a:schemeClr val="accent2"/>
                </a:solidFill>
              </a:rPr>
              <a:t>SDGs</a:t>
            </a:r>
            <a:r>
              <a:rPr lang="es-ES" dirty="0">
                <a:solidFill>
                  <a:schemeClr val="accent2"/>
                </a:solidFill>
              </a:rPr>
              <a:t>:  </a:t>
            </a:r>
          </a:p>
        </p:txBody>
      </p:sp>
      <p:pic>
        <p:nvPicPr>
          <p:cNvPr id="8" name="Imagen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625746" y="1552697"/>
            <a:ext cx="766011" cy="766011"/>
          </a:xfrm>
          <a:prstGeom prst="rect">
            <a:avLst/>
          </a:prstGeom>
        </p:spPr>
      </p:pic>
      <p:pic>
        <p:nvPicPr>
          <p:cNvPr id="9" name="Imagen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559588" y="1602604"/>
            <a:ext cx="766011" cy="766011"/>
          </a:xfrm>
          <a:prstGeom prst="rect">
            <a:avLst/>
          </a:prstGeom>
        </p:spPr>
      </p:pic>
      <p:pic>
        <p:nvPicPr>
          <p:cNvPr id="10" name="Imagen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637781" y="2462459"/>
            <a:ext cx="766011" cy="766011"/>
          </a:xfrm>
          <a:prstGeom prst="rect">
            <a:avLst/>
          </a:prstGeom>
        </p:spPr>
      </p:pic>
      <p:pic>
        <p:nvPicPr>
          <p:cNvPr id="11" name="Imagen 10"/>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3644111" y="2505508"/>
            <a:ext cx="766011" cy="766011"/>
          </a:xfrm>
          <a:prstGeom prst="rect">
            <a:avLst/>
          </a:prstGeom>
        </p:spPr>
      </p:pic>
      <p:pic>
        <p:nvPicPr>
          <p:cNvPr id="12" name="Imagen 1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4616358" y="2538873"/>
            <a:ext cx="766011" cy="766011"/>
          </a:xfrm>
          <a:prstGeom prst="rect">
            <a:avLst/>
          </a:prstGeom>
        </p:spPr>
      </p:pic>
      <p:pic>
        <p:nvPicPr>
          <p:cNvPr id="13" name="Imagen 12"/>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2639788" y="3386887"/>
            <a:ext cx="766011" cy="766011"/>
          </a:xfrm>
          <a:prstGeom prst="rect">
            <a:avLst/>
          </a:prstGeom>
        </p:spPr>
      </p:pic>
      <p:pic>
        <p:nvPicPr>
          <p:cNvPr id="14" name="Imagen 13"/>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3644112" y="3415270"/>
            <a:ext cx="766011" cy="766011"/>
          </a:xfrm>
          <a:prstGeom prst="rect">
            <a:avLst/>
          </a:prstGeom>
        </p:spPr>
      </p:pic>
      <p:pic>
        <p:nvPicPr>
          <p:cNvPr id="15" name="Imagen 14"/>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4666491" y="3415271"/>
            <a:ext cx="766011" cy="766011"/>
          </a:xfrm>
          <a:prstGeom prst="rect">
            <a:avLst/>
          </a:prstGeom>
        </p:spPr>
      </p:pic>
      <p:pic>
        <p:nvPicPr>
          <p:cNvPr id="16" name="Imagen 15"/>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165088" y="4882446"/>
            <a:ext cx="766011" cy="766011"/>
          </a:xfrm>
          <a:prstGeom prst="rect">
            <a:avLst/>
          </a:prstGeom>
        </p:spPr>
      </p:pic>
      <p:pic>
        <p:nvPicPr>
          <p:cNvPr id="18" name="Imagen 17"/>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102608" y="4882445"/>
            <a:ext cx="766011" cy="766011"/>
          </a:xfrm>
          <a:prstGeom prst="rect">
            <a:avLst/>
          </a:prstGeom>
        </p:spPr>
      </p:pic>
      <p:pic>
        <p:nvPicPr>
          <p:cNvPr id="19" name="Imagen 18"/>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2639788" y="5206412"/>
            <a:ext cx="766011" cy="766011"/>
          </a:xfrm>
          <a:prstGeom prst="rect">
            <a:avLst/>
          </a:prstGeom>
        </p:spPr>
      </p:pic>
      <p:pic>
        <p:nvPicPr>
          <p:cNvPr id="20" name="Imagen 19"/>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3646120" y="5201651"/>
            <a:ext cx="766011" cy="766011"/>
          </a:xfrm>
          <a:prstGeom prst="rect">
            <a:avLst/>
          </a:prstGeom>
        </p:spPr>
      </p:pic>
      <p:pic>
        <p:nvPicPr>
          <p:cNvPr id="21" name="Imagen 20"/>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4666492" y="5201652"/>
            <a:ext cx="766011" cy="766011"/>
          </a:xfrm>
          <a:prstGeom prst="rect">
            <a:avLst/>
          </a:prstGeom>
        </p:spPr>
      </p:pic>
      <p:pic>
        <p:nvPicPr>
          <p:cNvPr id="22" name="Imagen 21"/>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2639788" y="6130840"/>
            <a:ext cx="766011" cy="766011"/>
          </a:xfrm>
          <a:prstGeom prst="rect">
            <a:avLst/>
          </a:prstGeom>
        </p:spPr>
      </p:pic>
      <p:pic>
        <p:nvPicPr>
          <p:cNvPr id="23" name="Imagen 22"/>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13646121" y="6130840"/>
            <a:ext cx="766011" cy="766011"/>
          </a:xfrm>
          <a:prstGeom prst="rect">
            <a:avLst/>
          </a:prstGeom>
        </p:spPr>
      </p:pic>
      <p:pic>
        <p:nvPicPr>
          <p:cNvPr id="24" name="Imagen 23"/>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14666493" y="6091987"/>
            <a:ext cx="766011" cy="766011"/>
          </a:xfrm>
          <a:prstGeom prst="rect">
            <a:avLst/>
          </a:prstGeom>
        </p:spPr>
      </p:pic>
      <p:pic>
        <p:nvPicPr>
          <p:cNvPr id="27" name="Google Shape;106;p3"/>
          <p:cNvPicPr preferRelativeResize="0"/>
          <p:nvPr/>
        </p:nvPicPr>
        <p:blipFill rotWithShape="1">
          <a:blip r:embed="rId19">
            <a:alphaModFix/>
          </a:blip>
          <a:srcRect/>
          <a:stretch/>
        </p:blipFill>
        <p:spPr>
          <a:xfrm rot="10800000">
            <a:off x="8579152" y="1097047"/>
            <a:ext cx="304776" cy="558915"/>
          </a:xfrm>
          <a:prstGeom prst="rect">
            <a:avLst/>
          </a:prstGeom>
          <a:noFill/>
          <a:ln>
            <a:noFill/>
          </a:ln>
        </p:spPr>
      </p:pic>
      <p:pic>
        <p:nvPicPr>
          <p:cNvPr id="28" name="Google Shape;106;p3"/>
          <p:cNvPicPr preferRelativeResize="0"/>
          <p:nvPr/>
        </p:nvPicPr>
        <p:blipFill rotWithShape="1">
          <a:blip r:embed="rId19">
            <a:alphaModFix/>
          </a:blip>
          <a:srcRect/>
          <a:stretch/>
        </p:blipFill>
        <p:spPr>
          <a:xfrm rot="10800000">
            <a:off x="8579152" y="4573375"/>
            <a:ext cx="304776" cy="609552"/>
          </a:xfrm>
          <a:prstGeom prst="rect">
            <a:avLst/>
          </a:prstGeom>
          <a:noFill/>
          <a:ln>
            <a:noFill/>
          </a:ln>
        </p:spPr>
      </p:pic>
    </p:spTree>
    <p:extLst>
      <p:ext uri="{BB962C8B-B14F-4D97-AF65-F5344CB8AC3E}">
        <p14:creationId xmlns:p14="http://schemas.microsoft.com/office/powerpoint/2010/main" val="1704461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a:t>Results</a:t>
            </a:r>
            <a:endParaRPr lang="es-ES" dirty="0"/>
          </a:p>
        </p:txBody>
      </p:sp>
      <p:sp>
        <p:nvSpPr>
          <p:cNvPr id="4" name="Marcador de texto 2"/>
          <p:cNvSpPr>
            <a:spLocks noGrp="1"/>
          </p:cNvSpPr>
          <p:nvPr>
            <p:ph type="body" idx="1"/>
          </p:nvPr>
        </p:nvSpPr>
        <p:spPr>
          <a:xfrm>
            <a:off x="838200" y="1825625"/>
            <a:ext cx="10515600" cy="3177198"/>
          </a:xfrm>
        </p:spPr>
        <p:txBody>
          <a:bodyPr>
            <a:normAutofit/>
          </a:bodyPr>
          <a:lstStyle/>
          <a:p>
            <a:r>
              <a:rPr lang="en-GB" sz="2000" dirty="0"/>
              <a:t>Successful training for 30 students on semantic web technologies applied to the architecture and construction domain</a:t>
            </a:r>
          </a:p>
          <a:p>
            <a:r>
              <a:rPr lang="en-GB" sz="2000" dirty="0"/>
              <a:t>Networking and strength collaborations between PhD students, senior researchers, professors and industry stakeholders</a:t>
            </a:r>
          </a:p>
        </p:txBody>
      </p:sp>
      <p:sp>
        <p:nvSpPr>
          <p:cNvPr id="5" name="Marcador de texto 2"/>
          <p:cNvSpPr txBox="1">
            <a:spLocks/>
          </p:cNvSpPr>
          <p:nvPr/>
        </p:nvSpPr>
        <p:spPr>
          <a:xfrm>
            <a:off x="838200" y="4656748"/>
            <a:ext cx="10881946" cy="1128590"/>
          </a:xfrm>
          <a:prstGeom prst="rect">
            <a:avLst/>
          </a:prstGeom>
          <a:noFill/>
          <a:ln>
            <a:noFill/>
          </a:ln>
        </p:spPr>
        <p:txBody>
          <a:bodyPr spcFirstLastPara="1" vert="horz" wrap="square" lIns="91425" tIns="45700" rIns="91425" bIns="45700" rtlCol="0" anchor="t" anchorCtr="0">
            <a:normAutofit fontScale="85000" lnSpcReduction="20000"/>
          </a:bodyPr>
          <a:lstStyle>
            <a:lvl1pPr marL="457200" lvl="0" indent="-342900" algn="l" defTabSz="914400" rtl="0" eaLnBrk="1" latinLnBrk="0" hangingPunct="1">
              <a:lnSpc>
                <a:spcPct val="90000"/>
              </a:lnSpc>
              <a:spcBef>
                <a:spcPts val="1000"/>
              </a:spcBef>
              <a:spcAft>
                <a:spcPts val="0"/>
              </a:spcAft>
              <a:buClr>
                <a:schemeClr val="dk1"/>
              </a:buClr>
              <a:buSzPts val="1800"/>
              <a:buFont typeface="Arial" panose="020B0604020202020204" pitchFamily="34" charset="0"/>
              <a:buChar char="•"/>
              <a:defRPr sz="3600" kern="1200">
                <a:solidFill>
                  <a:schemeClr val="tx1"/>
                </a:solidFill>
                <a:latin typeface="Roboto Condensed Light" panose="020B0604020202020204" pitchFamily="2" charset="0"/>
                <a:ea typeface="Roboto Condensed Light" panose="020B0604020202020204" pitchFamily="2" charset="0"/>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3200" kern="1200">
                <a:solidFill>
                  <a:schemeClr val="tx1"/>
                </a:solidFill>
                <a:latin typeface="Roboto Condensed Light" panose="020B0604020202020204" pitchFamily="2" charset="0"/>
                <a:ea typeface="Roboto Condensed Light" panose="020B0604020202020204" pitchFamily="2" charset="0"/>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800" kern="1200">
                <a:solidFill>
                  <a:schemeClr val="tx1"/>
                </a:solidFill>
                <a:latin typeface="Roboto Condensed Light" panose="020B0604020202020204" pitchFamily="2" charset="0"/>
                <a:ea typeface="Roboto Condensed Light" panose="020B0604020202020204" pitchFamily="2" charset="0"/>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400" kern="1200">
                <a:solidFill>
                  <a:schemeClr val="tx1"/>
                </a:solidFill>
                <a:latin typeface="Roboto Condensed Light" panose="020B0604020202020204" pitchFamily="2" charset="0"/>
                <a:ea typeface="Roboto Condensed Light" panose="020B0604020202020204" pitchFamily="2" charset="0"/>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000" kern="1200">
                <a:solidFill>
                  <a:schemeClr val="tx1"/>
                </a:solidFill>
                <a:latin typeface="Roboto Condensed Light" panose="020B0604020202020204" pitchFamily="2" charset="0"/>
                <a:ea typeface="Roboto Condensed Light" panose="020B0604020202020204" pitchFamily="2" charset="0"/>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r>
              <a:rPr lang="es-ES" sz="2000" dirty="0" err="1"/>
              <a:t>Challenge-based</a:t>
            </a:r>
            <a:r>
              <a:rPr lang="es-ES" sz="2000" dirty="0"/>
              <a:t>: </a:t>
            </a:r>
            <a:r>
              <a:rPr lang="es-ES" sz="2000" dirty="0" err="1"/>
              <a:t>students</a:t>
            </a:r>
            <a:r>
              <a:rPr lang="es-ES" sz="2000" dirty="0"/>
              <a:t> </a:t>
            </a:r>
            <a:r>
              <a:rPr lang="es-ES" sz="2000" dirty="0" err="1"/>
              <a:t>were</a:t>
            </a:r>
            <a:r>
              <a:rPr lang="es-ES" sz="2000" dirty="0"/>
              <a:t> </a:t>
            </a:r>
            <a:r>
              <a:rPr lang="es-ES" sz="2000" dirty="0" err="1"/>
              <a:t>asked</a:t>
            </a:r>
            <a:r>
              <a:rPr lang="es-ES" sz="2000" dirty="0"/>
              <a:t> to </a:t>
            </a:r>
            <a:r>
              <a:rPr lang="es-ES" sz="2000" dirty="0" err="1"/>
              <a:t>developed</a:t>
            </a:r>
            <a:r>
              <a:rPr lang="es-ES" sz="2000" dirty="0"/>
              <a:t> and </a:t>
            </a:r>
            <a:r>
              <a:rPr lang="es-ES" sz="2000" dirty="0" err="1"/>
              <a:t>present</a:t>
            </a:r>
            <a:r>
              <a:rPr lang="es-ES" sz="2000" dirty="0"/>
              <a:t> a </a:t>
            </a:r>
            <a:r>
              <a:rPr lang="es-ES" sz="2000" dirty="0" err="1"/>
              <a:t>solution</a:t>
            </a:r>
            <a:r>
              <a:rPr lang="es-ES" sz="2000" dirty="0"/>
              <a:t> </a:t>
            </a:r>
            <a:r>
              <a:rPr lang="es-ES" sz="2000" dirty="0" err="1"/>
              <a:t>for</a:t>
            </a:r>
            <a:r>
              <a:rPr lang="es-ES" sz="2000" dirty="0"/>
              <a:t> </a:t>
            </a:r>
            <a:r>
              <a:rPr lang="es-ES" sz="2000" dirty="0" err="1"/>
              <a:t>the</a:t>
            </a:r>
            <a:r>
              <a:rPr lang="es-ES" sz="2000" dirty="0"/>
              <a:t> </a:t>
            </a:r>
            <a:r>
              <a:rPr lang="es-ES" sz="2000" dirty="0" err="1"/>
              <a:t>challenge</a:t>
            </a:r>
            <a:r>
              <a:rPr lang="es-ES" sz="2000" dirty="0"/>
              <a:t> </a:t>
            </a:r>
            <a:r>
              <a:rPr lang="es-ES" sz="2000" dirty="0" err="1"/>
              <a:t>they</a:t>
            </a:r>
            <a:r>
              <a:rPr lang="es-ES" sz="2000" dirty="0"/>
              <a:t> </a:t>
            </a:r>
            <a:r>
              <a:rPr lang="es-ES" sz="2000" dirty="0" err="1"/>
              <a:t>choose</a:t>
            </a:r>
            <a:r>
              <a:rPr lang="es-ES" sz="2000" dirty="0"/>
              <a:t> (</a:t>
            </a:r>
            <a:r>
              <a:rPr lang="es-ES" sz="2000" dirty="0" err="1"/>
              <a:t>from</a:t>
            </a:r>
            <a:r>
              <a:rPr lang="es-ES" sz="2000" dirty="0"/>
              <a:t> 5 </a:t>
            </a:r>
            <a:r>
              <a:rPr lang="es-ES" sz="2000" dirty="0" err="1"/>
              <a:t>challengues</a:t>
            </a:r>
            <a:r>
              <a:rPr lang="es-ES" sz="2000" dirty="0"/>
              <a:t> </a:t>
            </a:r>
            <a:r>
              <a:rPr lang="es-ES" sz="2000" dirty="0" err="1"/>
              <a:t>descritpion</a:t>
            </a:r>
            <a:r>
              <a:rPr lang="es-ES" sz="2000" dirty="0"/>
              <a:t>) </a:t>
            </a:r>
          </a:p>
          <a:p>
            <a:r>
              <a:rPr lang="es-ES" sz="2000" dirty="0" err="1"/>
              <a:t>Satisfaction</a:t>
            </a:r>
            <a:r>
              <a:rPr lang="es-ES" sz="2000" dirty="0"/>
              <a:t> </a:t>
            </a:r>
            <a:r>
              <a:rPr lang="es-ES" sz="2000" dirty="0" err="1"/>
              <a:t>survey</a:t>
            </a:r>
            <a:r>
              <a:rPr lang="es-ES" sz="2000" dirty="0"/>
              <a:t>: </a:t>
            </a:r>
            <a:r>
              <a:rPr lang="es-ES" sz="2000" dirty="0" err="1"/>
              <a:t>students</a:t>
            </a:r>
            <a:r>
              <a:rPr lang="es-ES" sz="2000" dirty="0"/>
              <a:t> </a:t>
            </a:r>
            <a:r>
              <a:rPr lang="es-ES" sz="2000" dirty="0" err="1"/>
              <a:t>were</a:t>
            </a:r>
            <a:r>
              <a:rPr lang="es-ES" sz="2000" dirty="0"/>
              <a:t> </a:t>
            </a:r>
            <a:r>
              <a:rPr lang="es-ES" sz="2000" dirty="0" err="1"/>
              <a:t>asked</a:t>
            </a:r>
            <a:r>
              <a:rPr lang="es-ES" sz="2000" dirty="0"/>
              <a:t> to </a:t>
            </a:r>
            <a:r>
              <a:rPr lang="es-ES" sz="2000" dirty="0" err="1"/>
              <a:t>evaluate</a:t>
            </a:r>
            <a:r>
              <a:rPr lang="es-ES" sz="2000" dirty="0"/>
              <a:t> </a:t>
            </a:r>
            <a:r>
              <a:rPr lang="es-ES" sz="2000" dirty="0" err="1"/>
              <a:t>the</a:t>
            </a:r>
            <a:r>
              <a:rPr lang="es-ES" sz="2000" dirty="0"/>
              <a:t> </a:t>
            </a:r>
            <a:r>
              <a:rPr lang="es-ES" sz="2000" dirty="0" err="1"/>
              <a:t>summer</a:t>
            </a:r>
            <a:r>
              <a:rPr lang="es-ES" sz="2000" dirty="0"/>
              <a:t> </a:t>
            </a:r>
            <a:r>
              <a:rPr lang="es-ES" sz="2000" dirty="0" err="1"/>
              <a:t>school</a:t>
            </a:r>
            <a:r>
              <a:rPr lang="es-ES" sz="2000" dirty="0"/>
              <a:t> </a:t>
            </a:r>
            <a:r>
              <a:rPr lang="es-ES" sz="2000" dirty="0" err="1"/>
              <a:t>organization</a:t>
            </a:r>
            <a:r>
              <a:rPr lang="es-ES" sz="2000" dirty="0"/>
              <a:t> and </a:t>
            </a:r>
            <a:r>
              <a:rPr lang="es-ES" sz="2000" dirty="0" err="1"/>
              <a:t>content</a:t>
            </a:r>
            <a:r>
              <a:rPr lang="es-ES" sz="2000" dirty="0"/>
              <a:t> </a:t>
            </a:r>
            <a:r>
              <a:rPr lang="es-ES" sz="2000" dirty="0" err="1"/>
              <a:t>by</a:t>
            </a:r>
            <a:r>
              <a:rPr lang="es-ES" sz="2000" dirty="0"/>
              <a:t> </a:t>
            </a:r>
            <a:r>
              <a:rPr lang="es-ES" sz="2000" dirty="0" err="1"/>
              <a:t>means</a:t>
            </a:r>
            <a:r>
              <a:rPr lang="es-ES" sz="2000" dirty="0"/>
              <a:t> of a </a:t>
            </a:r>
            <a:r>
              <a:rPr lang="es-ES" sz="2000" dirty="0" err="1"/>
              <a:t>survey</a:t>
            </a:r>
            <a:endParaRPr lang="es-ES" sz="2000" dirty="0"/>
          </a:p>
        </p:txBody>
      </p:sp>
      <p:pic>
        <p:nvPicPr>
          <p:cNvPr id="6" name="Google Shape;106;p3"/>
          <p:cNvPicPr preferRelativeResize="0"/>
          <p:nvPr/>
        </p:nvPicPr>
        <p:blipFill rotWithShape="1">
          <a:blip r:embed="rId3">
            <a:alphaModFix/>
          </a:blip>
          <a:srcRect/>
          <a:stretch/>
        </p:blipFill>
        <p:spPr>
          <a:xfrm rot="10800000">
            <a:off x="685812" y="2078674"/>
            <a:ext cx="304776" cy="609552"/>
          </a:xfrm>
          <a:prstGeom prst="rect">
            <a:avLst/>
          </a:prstGeom>
          <a:noFill/>
          <a:ln>
            <a:noFill/>
          </a:ln>
        </p:spPr>
      </p:pic>
      <p:pic>
        <p:nvPicPr>
          <p:cNvPr id="7" name="Google Shape;106;p3"/>
          <p:cNvPicPr preferRelativeResize="0"/>
          <p:nvPr/>
        </p:nvPicPr>
        <p:blipFill rotWithShape="1">
          <a:blip r:embed="rId3">
            <a:alphaModFix/>
          </a:blip>
          <a:srcRect/>
          <a:stretch/>
        </p:blipFill>
        <p:spPr>
          <a:xfrm rot="10800000">
            <a:off x="685813" y="4909797"/>
            <a:ext cx="304776" cy="609552"/>
          </a:xfrm>
          <a:prstGeom prst="rect">
            <a:avLst/>
          </a:prstGeom>
          <a:noFill/>
          <a:ln>
            <a:noFill/>
          </a:ln>
        </p:spPr>
      </p:pic>
    </p:spTree>
    <p:extLst>
      <p:ext uri="{BB962C8B-B14F-4D97-AF65-F5344CB8AC3E}">
        <p14:creationId xmlns:p14="http://schemas.microsoft.com/office/powerpoint/2010/main" val="413194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a:t>Lessons</a:t>
            </a:r>
            <a:r>
              <a:rPr lang="es-ES" dirty="0"/>
              <a:t> </a:t>
            </a:r>
            <a:r>
              <a:rPr lang="es-ES" dirty="0" err="1"/>
              <a:t>learned</a:t>
            </a:r>
            <a:r>
              <a:rPr lang="es-ES" dirty="0"/>
              <a:t> </a:t>
            </a:r>
            <a:r>
              <a:rPr lang="es-ES" dirty="0">
                <a:solidFill>
                  <a:schemeClr val="bg1">
                    <a:lumMod val="65000"/>
                  </a:schemeClr>
                </a:solidFill>
              </a:rPr>
              <a:t>[in </a:t>
            </a:r>
            <a:r>
              <a:rPr lang="es-ES" dirty="0" err="1">
                <a:solidFill>
                  <a:schemeClr val="bg1">
                    <a:lumMod val="65000"/>
                  </a:schemeClr>
                </a:solidFill>
              </a:rPr>
              <a:t>one</a:t>
            </a:r>
            <a:r>
              <a:rPr lang="es-ES" dirty="0">
                <a:solidFill>
                  <a:schemeClr val="bg1">
                    <a:lumMod val="65000"/>
                  </a:schemeClr>
                </a:solidFill>
              </a:rPr>
              <a:t> page]</a:t>
            </a:r>
          </a:p>
        </p:txBody>
      </p:sp>
      <p:sp>
        <p:nvSpPr>
          <p:cNvPr id="3" name="Marcador de texto 2"/>
          <p:cNvSpPr>
            <a:spLocks noGrp="1"/>
          </p:cNvSpPr>
          <p:nvPr>
            <p:ph type="body" idx="1"/>
          </p:nvPr>
        </p:nvSpPr>
        <p:spPr>
          <a:xfrm>
            <a:off x="838200" y="1825625"/>
            <a:ext cx="4900863" cy="4351338"/>
          </a:xfrm>
        </p:spPr>
        <p:txBody>
          <a:bodyPr>
            <a:normAutofit/>
          </a:bodyPr>
          <a:lstStyle/>
          <a:p>
            <a:r>
              <a:rPr lang="es-ES" sz="2800" dirty="0" err="1"/>
              <a:t>What’s</a:t>
            </a:r>
            <a:r>
              <a:rPr lang="es-ES" sz="2800" dirty="0"/>
              <a:t> </a:t>
            </a:r>
            <a:r>
              <a:rPr lang="es-ES" sz="2800" dirty="0" err="1"/>
              <a:t>work</a:t>
            </a:r>
            <a:r>
              <a:rPr lang="es-ES" sz="2800" dirty="0"/>
              <a:t> </a:t>
            </a:r>
            <a:r>
              <a:rPr lang="es-ES" sz="2800" dirty="0" err="1"/>
              <a:t>out</a:t>
            </a:r>
            <a:endParaRPr lang="es-ES" sz="2800" dirty="0"/>
          </a:p>
          <a:p>
            <a:pPr lvl="1"/>
            <a:r>
              <a:rPr lang="es-ES" sz="2400" dirty="0"/>
              <a:t>UPM </a:t>
            </a:r>
            <a:r>
              <a:rPr lang="es-ES" sz="2400" dirty="0" err="1"/>
              <a:t>residence</a:t>
            </a:r>
            <a:r>
              <a:rPr lang="es-ES" sz="2400" dirty="0"/>
              <a:t> </a:t>
            </a:r>
            <a:r>
              <a:rPr lang="es-ES" sz="2400" dirty="0" err="1"/>
              <a:t>environment</a:t>
            </a:r>
            <a:endParaRPr lang="es-ES" sz="2400" dirty="0"/>
          </a:p>
          <a:p>
            <a:pPr lvl="1"/>
            <a:r>
              <a:rPr lang="es-ES" sz="2400" dirty="0" err="1"/>
              <a:t>Preparation</a:t>
            </a:r>
            <a:r>
              <a:rPr lang="es-ES" sz="2400" dirty="0"/>
              <a:t> of </a:t>
            </a:r>
            <a:r>
              <a:rPr lang="es-ES" sz="2400" dirty="0" err="1"/>
              <a:t>challenges</a:t>
            </a:r>
            <a:r>
              <a:rPr lang="es-ES" sz="2400" dirty="0"/>
              <a:t> and material in </a:t>
            </a:r>
            <a:r>
              <a:rPr lang="es-ES" sz="2400" dirty="0" err="1"/>
              <a:t>advance</a:t>
            </a:r>
            <a:endParaRPr lang="es-ES" sz="2400" dirty="0"/>
          </a:p>
        </p:txBody>
      </p:sp>
      <p:sp>
        <p:nvSpPr>
          <p:cNvPr id="4" name="Marcador de texto 2"/>
          <p:cNvSpPr txBox="1">
            <a:spLocks/>
          </p:cNvSpPr>
          <p:nvPr/>
        </p:nvSpPr>
        <p:spPr>
          <a:xfrm>
            <a:off x="5739063" y="1825625"/>
            <a:ext cx="5799221" cy="4351338"/>
          </a:xfrm>
          <a:prstGeom prst="rect">
            <a:avLst/>
          </a:prstGeom>
          <a:noFill/>
          <a:ln>
            <a:noFill/>
          </a:ln>
        </p:spPr>
        <p:txBody>
          <a:bodyPr spcFirstLastPara="1" vert="horz" wrap="square" lIns="91425" tIns="45700" rIns="91425" bIns="45700" rtlCol="0" anchor="t" anchorCtr="0">
            <a:normAutofit/>
          </a:bodyPr>
          <a:lstStyle>
            <a:lvl1pPr marL="457200" lvl="0" indent="-342900" algn="l" defTabSz="914400" rtl="0" eaLnBrk="1" latinLnBrk="0" hangingPunct="1">
              <a:lnSpc>
                <a:spcPct val="90000"/>
              </a:lnSpc>
              <a:spcBef>
                <a:spcPts val="1000"/>
              </a:spcBef>
              <a:spcAft>
                <a:spcPts val="0"/>
              </a:spcAft>
              <a:buClr>
                <a:schemeClr val="dk1"/>
              </a:buClr>
              <a:buSzPts val="1800"/>
              <a:buFont typeface="Arial" panose="020B0604020202020204" pitchFamily="34" charset="0"/>
              <a:buChar char="•"/>
              <a:defRPr sz="3600" kern="1200">
                <a:solidFill>
                  <a:schemeClr val="tx1"/>
                </a:solidFill>
                <a:latin typeface="Roboto Condensed Light" panose="020B0604020202020204" pitchFamily="2" charset="0"/>
                <a:ea typeface="Roboto Condensed Light" panose="020B0604020202020204" pitchFamily="2" charset="0"/>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3200" kern="1200">
                <a:solidFill>
                  <a:schemeClr val="tx1"/>
                </a:solidFill>
                <a:latin typeface="Roboto Condensed Light" panose="020B0604020202020204" pitchFamily="2" charset="0"/>
                <a:ea typeface="Roboto Condensed Light" panose="020B0604020202020204" pitchFamily="2" charset="0"/>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800" kern="1200">
                <a:solidFill>
                  <a:schemeClr val="tx1"/>
                </a:solidFill>
                <a:latin typeface="Roboto Condensed Light" panose="020B0604020202020204" pitchFamily="2" charset="0"/>
                <a:ea typeface="Roboto Condensed Light" panose="020B0604020202020204" pitchFamily="2" charset="0"/>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400" kern="1200">
                <a:solidFill>
                  <a:schemeClr val="tx1"/>
                </a:solidFill>
                <a:latin typeface="Roboto Condensed Light" panose="020B0604020202020204" pitchFamily="2" charset="0"/>
                <a:ea typeface="Roboto Condensed Light" panose="020B0604020202020204" pitchFamily="2" charset="0"/>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000" kern="1200">
                <a:solidFill>
                  <a:schemeClr val="tx1"/>
                </a:solidFill>
                <a:latin typeface="Roboto Condensed Light" panose="020B0604020202020204" pitchFamily="2" charset="0"/>
                <a:ea typeface="Roboto Condensed Light" panose="020B0604020202020204" pitchFamily="2" charset="0"/>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r>
              <a:rPr lang="es-ES" sz="2800" dirty="0" err="1"/>
              <a:t>What</a:t>
            </a:r>
            <a:r>
              <a:rPr lang="es-ES" sz="2800" dirty="0"/>
              <a:t> </a:t>
            </a:r>
            <a:r>
              <a:rPr lang="es-ES" sz="2800" dirty="0" err="1"/>
              <a:t>we</a:t>
            </a:r>
            <a:r>
              <a:rPr lang="es-ES" sz="2800" dirty="0"/>
              <a:t> can </a:t>
            </a:r>
            <a:r>
              <a:rPr lang="es-ES" sz="2800" dirty="0" err="1"/>
              <a:t>improve</a:t>
            </a:r>
            <a:r>
              <a:rPr lang="es-ES" sz="2800" dirty="0"/>
              <a:t>..</a:t>
            </a:r>
          </a:p>
          <a:p>
            <a:pPr lvl="1"/>
            <a:r>
              <a:rPr lang="es-ES" sz="2400" dirty="0"/>
              <a:t>Time </a:t>
            </a:r>
            <a:r>
              <a:rPr lang="es-ES" sz="2400" dirty="0" err="1"/>
              <a:t>allowed</a:t>
            </a:r>
            <a:r>
              <a:rPr lang="es-ES" sz="2400" dirty="0"/>
              <a:t> </a:t>
            </a:r>
            <a:r>
              <a:rPr lang="es-ES" sz="2400" dirty="0" err="1"/>
              <a:t>for</a:t>
            </a:r>
            <a:r>
              <a:rPr lang="es-ES" sz="2400" dirty="0"/>
              <a:t> </a:t>
            </a:r>
            <a:r>
              <a:rPr lang="es-ES" sz="2400" dirty="0" err="1"/>
              <a:t>challenge</a:t>
            </a:r>
            <a:r>
              <a:rPr lang="es-ES" sz="2400" dirty="0"/>
              <a:t> </a:t>
            </a:r>
            <a:r>
              <a:rPr lang="es-ES" sz="2400" dirty="0" err="1"/>
              <a:t>development</a:t>
            </a:r>
            <a:endParaRPr lang="es-ES" sz="2400" dirty="0"/>
          </a:p>
        </p:txBody>
      </p:sp>
    </p:spTree>
    <p:extLst>
      <p:ext uri="{BB962C8B-B14F-4D97-AF65-F5344CB8AC3E}">
        <p14:creationId xmlns:p14="http://schemas.microsoft.com/office/powerpoint/2010/main" val="630855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a:t>Evidences</a:t>
            </a:r>
            <a:endParaRPr lang="es-ES" dirty="0"/>
          </a:p>
        </p:txBody>
      </p:sp>
      <p:sp>
        <p:nvSpPr>
          <p:cNvPr id="5" name="Text Placeholder 4">
            <a:extLst>
              <a:ext uri="{FF2B5EF4-FFF2-40B4-BE49-F238E27FC236}">
                <a16:creationId xmlns:a16="http://schemas.microsoft.com/office/drawing/2014/main" id="{6520992A-C217-5147-AC0C-1F262873BD02}"/>
              </a:ext>
            </a:extLst>
          </p:cNvPr>
          <p:cNvSpPr>
            <a:spLocks noGrp="1"/>
          </p:cNvSpPr>
          <p:nvPr>
            <p:ph type="body" idx="1"/>
          </p:nvPr>
        </p:nvSpPr>
        <p:spPr>
          <a:xfrm>
            <a:off x="838200" y="4772297"/>
            <a:ext cx="10515600" cy="1404666"/>
          </a:xfrm>
        </p:spPr>
        <p:txBody>
          <a:bodyPr/>
          <a:lstStyle/>
          <a:p>
            <a:r>
              <a:rPr lang="en-GB" dirty="0">
                <a:hlinkClick r:id="rId2"/>
              </a:rPr>
              <a:t>https://linkedbuildingdata.net/ldac2022/summerschool/</a:t>
            </a:r>
            <a:r>
              <a:rPr lang="en-GB" dirty="0"/>
              <a:t> </a:t>
            </a:r>
          </a:p>
        </p:txBody>
      </p:sp>
      <p:pic>
        <p:nvPicPr>
          <p:cNvPr id="6" name="Picture 5">
            <a:extLst>
              <a:ext uri="{FF2B5EF4-FFF2-40B4-BE49-F238E27FC236}">
                <a16:creationId xmlns:a16="http://schemas.microsoft.com/office/drawing/2014/main" id="{8D52300A-5346-014F-8512-AE032A348F66}"/>
              </a:ext>
            </a:extLst>
          </p:cNvPr>
          <p:cNvPicPr/>
          <p:nvPr/>
        </p:nvPicPr>
        <p:blipFill>
          <a:blip r:embed="rId3"/>
          <a:stretch>
            <a:fillRect/>
          </a:stretch>
        </p:blipFill>
        <p:spPr>
          <a:xfrm>
            <a:off x="362993" y="1424759"/>
            <a:ext cx="5422265" cy="3050540"/>
          </a:xfrm>
          <a:prstGeom prst="rect">
            <a:avLst/>
          </a:prstGeom>
        </p:spPr>
      </p:pic>
      <p:pic>
        <p:nvPicPr>
          <p:cNvPr id="7" name="Picture 6">
            <a:extLst>
              <a:ext uri="{FF2B5EF4-FFF2-40B4-BE49-F238E27FC236}">
                <a16:creationId xmlns:a16="http://schemas.microsoft.com/office/drawing/2014/main" id="{E5EE5527-431A-4C47-B3A7-9AC16D346F31}"/>
              </a:ext>
            </a:extLst>
          </p:cNvPr>
          <p:cNvPicPr/>
          <p:nvPr/>
        </p:nvPicPr>
        <p:blipFill>
          <a:blip r:embed="rId4"/>
          <a:stretch>
            <a:fillRect/>
          </a:stretch>
        </p:blipFill>
        <p:spPr>
          <a:xfrm>
            <a:off x="6260465" y="1254579"/>
            <a:ext cx="5755640" cy="3220720"/>
          </a:xfrm>
          <a:prstGeom prst="rect">
            <a:avLst/>
          </a:prstGeom>
        </p:spPr>
      </p:pic>
    </p:spTree>
    <p:extLst>
      <p:ext uri="{BB962C8B-B14F-4D97-AF65-F5344CB8AC3E}">
        <p14:creationId xmlns:p14="http://schemas.microsoft.com/office/powerpoint/2010/main" val="1646280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a:t>Evidences</a:t>
            </a:r>
            <a:endParaRPr lang="es-ES" dirty="0"/>
          </a:p>
        </p:txBody>
      </p:sp>
      <p:sp>
        <p:nvSpPr>
          <p:cNvPr id="5" name="Text Placeholder 4">
            <a:extLst>
              <a:ext uri="{FF2B5EF4-FFF2-40B4-BE49-F238E27FC236}">
                <a16:creationId xmlns:a16="http://schemas.microsoft.com/office/drawing/2014/main" id="{6520992A-C217-5147-AC0C-1F262873BD02}"/>
              </a:ext>
            </a:extLst>
          </p:cNvPr>
          <p:cNvSpPr>
            <a:spLocks noGrp="1"/>
          </p:cNvSpPr>
          <p:nvPr>
            <p:ph type="body" idx="1"/>
          </p:nvPr>
        </p:nvSpPr>
        <p:spPr/>
        <p:txBody>
          <a:bodyPr/>
          <a:lstStyle/>
          <a:p>
            <a:endParaRPr lang="en-GB" dirty="0"/>
          </a:p>
        </p:txBody>
      </p:sp>
      <p:pic>
        <p:nvPicPr>
          <p:cNvPr id="9" name="Picture 8">
            <a:extLst>
              <a:ext uri="{FF2B5EF4-FFF2-40B4-BE49-F238E27FC236}">
                <a16:creationId xmlns:a16="http://schemas.microsoft.com/office/drawing/2014/main" id="{13989CC6-0F9A-9D4A-85B6-900E4AF08738}"/>
              </a:ext>
            </a:extLst>
          </p:cNvPr>
          <p:cNvPicPr/>
          <p:nvPr/>
        </p:nvPicPr>
        <p:blipFill rotWithShape="1">
          <a:blip r:embed="rId2"/>
          <a:srcRect l="1" t="49584" r="-1458"/>
          <a:stretch/>
        </p:blipFill>
        <p:spPr>
          <a:xfrm>
            <a:off x="6096000" y="854665"/>
            <a:ext cx="5755640" cy="2145030"/>
          </a:xfrm>
          <a:prstGeom prst="rect">
            <a:avLst/>
          </a:prstGeom>
        </p:spPr>
      </p:pic>
      <p:pic>
        <p:nvPicPr>
          <p:cNvPr id="10" name="Picture 9">
            <a:extLst>
              <a:ext uri="{FF2B5EF4-FFF2-40B4-BE49-F238E27FC236}">
                <a16:creationId xmlns:a16="http://schemas.microsoft.com/office/drawing/2014/main" id="{34DDB3D2-D107-3442-A53C-C858723CAD28}"/>
              </a:ext>
            </a:extLst>
          </p:cNvPr>
          <p:cNvPicPr>
            <a:picLocks noChangeAspect="1"/>
          </p:cNvPicPr>
          <p:nvPr/>
        </p:nvPicPr>
        <p:blipFill>
          <a:blip r:embed="rId3"/>
          <a:stretch>
            <a:fillRect/>
          </a:stretch>
        </p:blipFill>
        <p:spPr>
          <a:xfrm>
            <a:off x="4707200" y="3382080"/>
            <a:ext cx="7333318" cy="3558401"/>
          </a:xfrm>
          <a:prstGeom prst="rect">
            <a:avLst/>
          </a:prstGeom>
        </p:spPr>
      </p:pic>
      <p:pic>
        <p:nvPicPr>
          <p:cNvPr id="8" name="Picture 7">
            <a:extLst>
              <a:ext uri="{FF2B5EF4-FFF2-40B4-BE49-F238E27FC236}">
                <a16:creationId xmlns:a16="http://schemas.microsoft.com/office/drawing/2014/main" id="{E168946F-3A31-834B-A6A3-B58482A7A6DE}"/>
              </a:ext>
            </a:extLst>
          </p:cNvPr>
          <p:cNvPicPr/>
          <p:nvPr/>
        </p:nvPicPr>
        <p:blipFill>
          <a:blip r:embed="rId4"/>
          <a:stretch>
            <a:fillRect/>
          </a:stretch>
        </p:blipFill>
        <p:spPr>
          <a:xfrm>
            <a:off x="451348" y="1690688"/>
            <a:ext cx="5541645" cy="3130550"/>
          </a:xfrm>
          <a:prstGeom prst="rect">
            <a:avLst/>
          </a:prstGeom>
        </p:spPr>
      </p:pic>
    </p:spTree>
    <p:extLst>
      <p:ext uri="{BB962C8B-B14F-4D97-AF65-F5344CB8AC3E}">
        <p14:creationId xmlns:p14="http://schemas.microsoft.com/office/powerpoint/2010/main" val="1983827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a:t>Disclaimer</a:t>
            </a:r>
            <a:endParaRPr lang="es-ES" dirty="0"/>
          </a:p>
        </p:txBody>
      </p:sp>
      <p:pic>
        <p:nvPicPr>
          <p:cNvPr id="1026" name="Picture 2" descr="Ver las imágenes de ori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1366" y="3068516"/>
            <a:ext cx="5109268" cy="1115524"/>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5249008" y="2628900"/>
            <a:ext cx="1846385" cy="369277"/>
          </a:xfrm>
          <a:prstGeom prst="rect">
            <a:avLst/>
          </a:prstGeom>
          <a:noFill/>
        </p:spPr>
        <p:txBody>
          <a:bodyPr wrap="square" rtlCol="0">
            <a:spAutoFit/>
          </a:bodyPr>
          <a:lstStyle/>
          <a:p>
            <a:r>
              <a:rPr lang="es-ES" dirty="0">
                <a:latin typeface="Eelisa"/>
              </a:rPr>
              <a:t>EELISA</a:t>
            </a:r>
            <a:r>
              <a:rPr lang="es-ES" dirty="0"/>
              <a:t> IS</a:t>
            </a:r>
          </a:p>
        </p:txBody>
      </p:sp>
    </p:spTree>
    <p:extLst>
      <p:ext uri="{BB962C8B-B14F-4D97-AF65-F5344CB8AC3E}">
        <p14:creationId xmlns:p14="http://schemas.microsoft.com/office/powerpoint/2010/main" val="1614865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9" name="Google Shape;439;p20"/>
          <p:cNvPicPr preferRelativeResize="0"/>
          <p:nvPr/>
        </p:nvPicPr>
        <p:blipFill rotWithShape="1">
          <a:blip r:embed="rId3">
            <a:alphaModFix/>
          </a:blip>
          <a:srcRect/>
          <a:stretch/>
        </p:blipFill>
        <p:spPr>
          <a:xfrm>
            <a:off x="634272" y="1491124"/>
            <a:ext cx="5743380" cy="1399029"/>
          </a:xfrm>
          <a:prstGeom prst="rect">
            <a:avLst/>
          </a:prstGeom>
          <a:noFill/>
          <a:ln>
            <a:noFill/>
          </a:ln>
        </p:spPr>
      </p:pic>
      <p:pic>
        <p:nvPicPr>
          <p:cNvPr id="440" name="Google Shape;440;p20"/>
          <p:cNvPicPr preferRelativeResize="0"/>
          <p:nvPr/>
        </p:nvPicPr>
        <p:blipFill rotWithShape="1">
          <a:blip r:embed="rId4">
            <a:alphaModFix/>
          </a:blip>
          <a:srcRect/>
          <a:stretch/>
        </p:blipFill>
        <p:spPr>
          <a:xfrm>
            <a:off x="7783133" y="3716728"/>
            <a:ext cx="3608021" cy="1399029"/>
          </a:xfrm>
          <a:prstGeom prst="rect">
            <a:avLst/>
          </a:prstGeom>
          <a:noFill/>
          <a:ln>
            <a:noFill/>
          </a:ln>
        </p:spPr>
      </p:pic>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92001" cy="6857999"/>
          </a:xfrm>
          <a:prstGeom prst="rect">
            <a:avLst/>
          </a:prstGeom>
        </p:spPr>
      </p:pic>
    </p:spTree>
    <p:extLst>
      <p:ext uri="{BB962C8B-B14F-4D97-AF65-F5344CB8AC3E}">
        <p14:creationId xmlns:p14="http://schemas.microsoft.com/office/powerpoint/2010/main" val="1279559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EELISA.pptx" id="{9745D8B4-5264-48AC-A82C-F056048A751B}" vid="{9CCB299F-DEB1-42FD-8631-8D755C629350}"/>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5B92C039CFBB2249B217492598E5BE11" ma:contentTypeVersion="34" ma:contentTypeDescription="Crear nuevo documento." ma:contentTypeScope="" ma:versionID="bcca1906babfa9d3c8d1106c4f6b8172">
  <xsd:schema xmlns:xsd="http://www.w3.org/2001/XMLSchema" xmlns:xs="http://www.w3.org/2001/XMLSchema" xmlns:p="http://schemas.microsoft.com/office/2006/metadata/properties" xmlns:ns3="55a32cf4-c6f7-4b7e-b4ea-547c22e252f1" xmlns:ns4="f6ad4708-cd8a-45fe-98bf-2842077436f6" targetNamespace="http://schemas.microsoft.com/office/2006/metadata/properties" ma:root="true" ma:fieldsID="7e0ef5444d3eb3c4564ada639dcd4296" ns3:_="" ns4:_="">
    <xsd:import namespace="55a32cf4-c6f7-4b7e-b4ea-547c22e252f1"/>
    <xsd:import namespace="f6ad4708-cd8a-45fe-98bf-2842077436f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GenerationTime" minOccurs="0"/>
                <xsd:element ref="ns4:MediaServiceEventHashCode" minOccurs="0"/>
                <xsd:element ref="ns4:MediaServiceLocation" minOccurs="0"/>
                <xsd:element ref="ns4:NotebookType" minOccurs="0"/>
                <xsd:element ref="ns4:FolderType" minOccurs="0"/>
                <xsd:element ref="ns4:CultureName" minOccurs="0"/>
                <xsd:element ref="ns4:AppVersion" minOccurs="0"/>
                <xsd:element ref="ns4:TeamsChannelId" minOccurs="0"/>
                <xsd:element ref="ns4:Owner" minOccurs="0"/>
                <xsd:element ref="ns4:Math_Settings" minOccurs="0"/>
                <xsd:element ref="ns4:DefaultSectionNames" minOccurs="0"/>
                <xsd:element ref="ns4:Templates" minOccurs="0"/>
                <xsd:element ref="ns4:Leaders" minOccurs="0"/>
                <xsd:element ref="ns4:Members" minOccurs="0"/>
                <xsd:element ref="ns4:Member_Groups" minOccurs="0"/>
                <xsd:element ref="ns4:Distribution_Groups" minOccurs="0"/>
                <xsd:element ref="ns4:LMS_Mappings" minOccurs="0"/>
                <xsd:element ref="ns4:Invited_Leaders" minOccurs="0"/>
                <xsd:element ref="ns4:Invited_Members" minOccurs="0"/>
                <xsd:element ref="ns4:Self_Registration_Enabled" minOccurs="0"/>
                <xsd:element ref="ns4:Has_Leaders_Only_SectionGroup" minOccurs="0"/>
                <xsd:element ref="ns4:Is_Collaboration_Space_Locked" minOccurs="0"/>
                <xsd:element ref="ns4:IsNotebookLocked"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a32cf4-c6f7-4b7e-b4ea-547c22e252f1"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SharingHintHash" ma:index="10" nillable="true" ma:displayName="Hash de la sugerencia para compartir"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6ad4708-cd8a-45fe-98bf-2842077436f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NotebookType" ma:index="19" nillable="true" ma:displayName="Notebook Type" ma:internalName="NotebookType">
      <xsd:simpleType>
        <xsd:restriction base="dms:Text"/>
      </xsd:simpleType>
    </xsd:element>
    <xsd:element name="FolderType" ma:index="20" nillable="true" ma:displayName="Folder Type" ma:internalName="FolderType">
      <xsd:simpleType>
        <xsd:restriction base="dms:Text"/>
      </xsd:simpleType>
    </xsd:element>
    <xsd:element name="CultureName" ma:index="21" nillable="true" ma:displayName="Culture Name" ma:internalName="CultureName">
      <xsd:simpleType>
        <xsd:restriction base="dms:Text"/>
      </xsd:simpleType>
    </xsd:element>
    <xsd:element name="AppVersion" ma:index="22" nillable="true" ma:displayName="App Version" ma:internalName="AppVersion">
      <xsd:simpleType>
        <xsd:restriction base="dms:Text"/>
      </xsd:simpleType>
    </xsd:element>
    <xsd:element name="TeamsChannelId" ma:index="23" nillable="true" ma:displayName="Teams Channel Id" ma:internalName="TeamsChannelId">
      <xsd:simpleType>
        <xsd:restriction base="dms:Text"/>
      </xsd:simpleType>
    </xsd:element>
    <xsd:element name="Owner" ma:index="24"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5" nillable="true" ma:displayName="Math Settings" ma:internalName="Math_Settings">
      <xsd:simpleType>
        <xsd:restriction base="dms:Text"/>
      </xsd:simpleType>
    </xsd:element>
    <xsd:element name="DefaultSectionNames" ma:index="26" nillable="true" ma:displayName="Default Section Names" ma:internalName="DefaultSectionNames">
      <xsd:simpleType>
        <xsd:restriction base="dms:Note">
          <xsd:maxLength value="255"/>
        </xsd:restriction>
      </xsd:simpleType>
    </xsd:element>
    <xsd:element name="Templates" ma:index="27" nillable="true" ma:displayName="Templates" ma:internalName="Templates">
      <xsd:simpleType>
        <xsd:restriction base="dms:Note">
          <xsd:maxLength value="255"/>
        </xsd:restriction>
      </xsd:simpleType>
    </xsd:element>
    <xsd:element name="Leaders" ma:index="28"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29"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30"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1" nillable="true" ma:displayName="Distribution Groups" ma:internalName="Distribution_Groups">
      <xsd:simpleType>
        <xsd:restriction base="dms:Note">
          <xsd:maxLength value="255"/>
        </xsd:restriction>
      </xsd:simpleType>
    </xsd:element>
    <xsd:element name="LMS_Mappings" ma:index="32" nillable="true" ma:displayName="LMS Mappings" ma:internalName="LMS_Mappings">
      <xsd:simpleType>
        <xsd:restriction base="dms:Note">
          <xsd:maxLength value="255"/>
        </xsd:restriction>
      </xsd:simpleType>
    </xsd:element>
    <xsd:element name="Invited_Leaders" ma:index="33" nillable="true" ma:displayName="Invited Leaders" ma:internalName="Invited_Leaders">
      <xsd:simpleType>
        <xsd:restriction base="dms:Note">
          <xsd:maxLength value="255"/>
        </xsd:restriction>
      </xsd:simpleType>
    </xsd:element>
    <xsd:element name="Invited_Members" ma:index="34" nillable="true" ma:displayName="Invited Members" ma:internalName="Invited_Members">
      <xsd:simpleType>
        <xsd:restriction base="dms:Note">
          <xsd:maxLength value="255"/>
        </xsd:restriction>
      </xsd:simpleType>
    </xsd:element>
    <xsd:element name="Self_Registration_Enabled" ma:index="35" nillable="true" ma:displayName="Self Registration Enabled" ma:internalName="Self_Registration_Enabled">
      <xsd:simpleType>
        <xsd:restriction base="dms:Boolean"/>
      </xsd:simpleType>
    </xsd:element>
    <xsd:element name="Has_Leaders_Only_SectionGroup" ma:index="36" nillable="true" ma:displayName="Has Leaders Only SectionGroup" ma:internalName="Has_Leaders_Only_SectionGroup">
      <xsd:simpleType>
        <xsd:restriction base="dms:Boolean"/>
      </xsd:simpleType>
    </xsd:element>
    <xsd:element name="Is_Collaboration_Space_Locked" ma:index="37" nillable="true" ma:displayName="Is Collaboration Space Locked" ma:internalName="Is_Collaboration_Space_Locked">
      <xsd:simpleType>
        <xsd:restriction base="dms:Boolean"/>
      </xsd:simpleType>
    </xsd:element>
    <xsd:element name="IsNotebookLocked" ma:index="38" nillable="true" ma:displayName="Is Notebook Locked" ma:internalName="IsNotebookLocked">
      <xsd:simpleType>
        <xsd:restriction base="dms:Boolean"/>
      </xsd:simpleType>
    </xsd:element>
    <xsd:element name="MediaServiceAutoKeyPoints" ma:index="39" nillable="true" ma:displayName="MediaServiceAutoKeyPoints" ma:hidden="true" ma:internalName="MediaServiceAutoKeyPoints" ma:readOnly="true">
      <xsd:simpleType>
        <xsd:restriction base="dms:Note"/>
      </xsd:simpleType>
    </xsd:element>
    <xsd:element name="MediaServiceKeyPoints" ma:index="40" nillable="true" ma:displayName="KeyPoints" ma:internalName="MediaServiceKeyPoints" ma:readOnly="true">
      <xsd:simpleType>
        <xsd:restriction base="dms:Note">
          <xsd:maxLength value="255"/>
        </xsd:restriction>
      </xsd:simpleType>
    </xsd:element>
    <xsd:element name="MediaLengthInSeconds" ma:index="4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mbers xmlns="f6ad4708-cd8a-45fe-98bf-2842077436f6">
      <UserInfo>
        <DisplayName/>
        <AccountId xsi:nil="true"/>
        <AccountType/>
      </UserInfo>
    </Members>
    <Self_Registration_Enabled xmlns="f6ad4708-cd8a-45fe-98bf-2842077436f6" xsi:nil="true"/>
    <TeamsChannelId xmlns="f6ad4708-cd8a-45fe-98bf-2842077436f6" xsi:nil="true"/>
    <IsNotebookLocked xmlns="f6ad4708-cd8a-45fe-98bf-2842077436f6" xsi:nil="true"/>
    <FolderType xmlns="f6ad4708-cd8a-45fe-98bf-2842077436f6" xsi:nil="true"/>
    <Distribution_Groups xmlns="f6ad4708-cd8a-45fe-98bf-2842077436f6" xsi:nil="true"/>
    <Invited_Leaders xmlns="f6ad4708-cd8a-45fe-98bf-2842077436f6" xsi:nil="true"/>
    <Has_Leaders_Only_SectionGroup xmlns="f6ad4708-cd8a-45fe-98bf-2842077436f6" xsi:nil="true"/>
    <NotebookType xmlns="f6ad4708-cd8a-45fe-98bf-2842077436f6" xsi:nil="true"/>
    <Leaders xmlns="f6ad4708-cd8a-45fe-98bf-2842077436f6">
      <UserInfo>
        <DisplayName/>
        <AccountId xsi:nil="true"/>
        <AccountType/>
      </UserInfo>
    </Leaders>
    <LMS_Mappings xmlns="f6ad4708-cd8a-45fe-98bf-2842077436f6" xsi:nil="true"/>
    <Invited_Members xmlns="f6ad4708-cd8a-45fe-98bf-2842077436f6" xsi:nil="true"/>
    <Member_Groups xmlns="f6ad4708-cd8a-45fe-98bf-2842077436f6">
      <UserInfo>
        <DisplayName/>
        <AccountId xsi:nil="true"/>
        <AccountType/>
      </UserInfo>
    </Member_Groups>
    <CultureName xmlns="f6ad4708-cd8a-45fe-98bf-2842077436f6" xsi:nil="true"/>
    <Owner xmlns="f6ad4708-cd8a-45fe-98bf-2842077436f6">
      <UserInfo>
        <DisplayName/>
        <AccountId xsi:nil="true"/>
        <AccountType/>
      </UserInfo>
    </Owner>
    <AppVersion xmlns="f6ad4708-cd8a-45fe-98bf-2842077436f6" xsi:nil="true"/>
    <DefaultSectionNames xmlns="f6ad4708-cd8a-45fe-98bf-2842077436f6" xsi:nil="true"/>
    <Is_Collaboration_Space_Locked xmlns="f6ad4708-cd8a-45fe-98bf-2842077436f6" xsi:nil="true"/>
    <Math_Settings xmlns="f6ad4708-cd8a-45fe-98bf-2842077436f6" xsi:nil="true"/>
    <Templates xmlns="f6ad4708-cd8a-45fe-98bf-2842077436f6" xsi:nil="true"/>
  </documentManagement>
</p:properties>
</file>

<file path=customXml/itemProps1.xml><?xml version="1.0" encoding="utf-8"?>
<ds:datastoreItem xmlns:ds="http://schemas.openxmlformats.org/officeDocument/2006/customXml" ds:itemID="{20D6192E-C777-4800-A240-7012773FC5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a32cf4-c6f7-4b7e-b4ea-547c22e252f1"/>
    <ds:schemaRef ds:uri="f6ad4708-cd8a-45fe-98bf-2842077436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4D7682E-794D-4A8A-8000-6B00414A3781}">
  <ds:schemaRefs>
    <ds:schemaRef ds:uri="http://schemas.microsoft.com/sharepoint/v3/contenttype/forms"/>
  </ds:schemaRefs>
</ds:datastoreItem>
</file>

<file path=customXml/itemProps3.xml><?xml version="1.0" encoding="utf-8"?>
<ds:datastoreItem xmlns:ds="http://schemas.openxmlformats.org/officeDocument/2006/customXml" ds:itemID="{068DF49B-7B0B-440A-A81F-79592E34F7D4}">
  <ds:schemaRefs>
    <ds:schemaRef ds:uri="http://www.w3.org/XML/1998/namespace"/>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f6ad4708-cd8a-45fe-98bf-2842077436f6"/>
    <ds:schemaRef ds:uri="http://schemas.microsoft.com/office/2006/metadata/properties"/>
    <ds:schemaRef ds:uri="55a32cf4-c6f7-4b7e-b4ea-547c22e252f1"/>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Template EELISA_plantillas</Template>
  <TotalTime>171</TotalTime>
  <Words>404</Words>
  <Application>Microsoft Office PowerPoint</Application>
  <PresentationFormat>Panorámica</PresentationFormat>
  <Paragraphs>44</Paragraphs>
  <Slides>8</Slides>
  <Notes>3</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8</vt:i4>
      </vt:variant>
    </vt:vector>
  </HeadingPairs>
  <TitlesOfParts>
    <vt:vector size="14" baseType="lpstr">
      <vt:lpstr>Arial</vt:lpstr>
      <vt:lpstr>Calibri</vt:lpstr>
      <vt:lpstr>Eelisa</vt:lpstr>
      <vt:lpstr>Roboto</vt:lpstr>
      <vt:lpstr>Roboto Condensed Light</vt:lpstr>
      <vt:lpstr>Tema de Office</vt:lpstr>
      <vt:lpstr>EELISA ACTIVITY</vt:lpstr>
      <vt:lpstr>Description of the activity</vt:lpstr>
      <vt:lpstr>Results</vt:lpstr>
      <vt:lpstr>Lessons learned [in one page]</vt:lpstr>
      <vt:lpstr>Evidences</vt:lpstr>
      <vt:lpstr>Evidences</vt:lpstr>
      <vt:lpstr>Disclaimer</vt:lpstr>
      <vt:lpstr>Presentación de PowerPoint</vt:lpstr>
    </vt:vector>
  </TitlesOfParts>
  <Company>Universidad Politecnica de Madrid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Prestamo</dc:creator>
  <cp:lastModifiedBy>SERGIO VEGA SANCHEZ</cp:lastModifiedBy>
  <cp:revision>36</cp:revision>
  <dcterms:created xsi:type="dcterms:W3CDTF">2021-05-19T08:40:13Z</dcterms:created>
  <dcterms:modified xsi:type="dcterms:W3CDTF">2022-12-21T06:53:19Z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0x0101005B92C039CFBB2249B217492598E5BE11</vt:lpwstr>
  </property>
  <property fmtid="{D5CDD505-2E9C-101B-9397-08002B2CF9AE}" pid="3" name="MediaServiceImageTags">
    <vt:lpwstr/>
  </property>
</Properties>
</file>