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77" r:id="rId5"/>
    <p:sldId id="280" r:id="rId6"/>
    <p:sldId id="283" r:id="rId7"/>
    <p:sldId id="281" r:id="rId8"/>
    <p:sldId id="282" r:id="rId9"/>
    <p:sldId id="284" r:id="rId10"/>
    <p:sldId id="27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257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1C2BE8-028E-4CA1-B771-222750FFD0FE}" type="datetimeFigureOut">
              <a:rPr lang="es-ES" smtClean="0"/>
              <a:t>20/12/2022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238157-0649-497B-988A-0F33430B9567}" type="slidenum">
              <a:rPr lang="es-ES" smtClean="0"/>
              <a:t>‹Nº›</a:t>
            </a:fld>
            <a:endParaRPr lang="es-ES"/>
          </a:p>
        </p:txBody>
      </p:sp>
    </p:spTree>
    <p:extLst>
      <p:ext uri="{BB962C8B-B14F-4D97-AF65-F5344CB8AC3E}">
        <p14:creationId xmlns:p14="http://schemas.microsoft.com/office/powerpoint/2010/main" val="3448460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9251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2.emf"/><Relationship Id="rId2" Type="http://schemas.openxmlformats.org/officeDocument/2006/relationships/image" Target="../media/image14.emf"/><Relationship Id="rId1" Type="http://schemas.openxmlformats.org/officeDocument/2006/relationships/slideMaster" Target="../slideMasters/slideMaster1.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1.xml"/><Relationship Id="rId4" Type="http://schemas.openxmlformats.org/officeDocument/2006/relationships/image" Target="../media/image22.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3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870782EA-B534-4ED2-8477-AAE4E8A3FDF0}"/>
              </a:ext>
            </a:extLst>
          </p:cNvPr>
          <p:cNvPicPr>
            <a:picLocks noChangeAspect="1"/>
          </p:cNvPicPr>
          <p:nvPr userDrawn="1"/>
        </p:nvPicPr>
        <p:blipFill>
          <a:blip r:embed="rId2">
            <a:alphaModFix amt="24000"/>
          </a:blip>
          <a:stretch>
            <a:fillRect/>
          </a:stretch>
        </p:blipFill>
        <p:spPr>
          <a:xfrm>
            <a:off x="0" y="0"/>
            <a:ext cx="12192000" cy="6857999"/>
          </a:xfrm>
          <a:prstGeom prst="rect">
            <a:avLst/>
          </a:prstGeom>
        </p:spPr>
      </p:pic>
      <p:sp>
        <p:nvSpPr>
          <p:cNvPr id="2" name="Título 1">
            <a:extLst>
              <a:ext uri="{FF2B5EF4-FFF2-40B4-BE49-F238E27FC236}">
                <a16:creationId xmlns:a16="http://schemas.microsoft.com/office/drawing/2014/main" id="{2FF0E107-DA5C-4E70-8409-38805247A1E3}"/>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s-ES"/>
              <a:t>Título</a:t>
            </a:r>
            <a:endParaRPr lang="en-GB"/>
          </a:p>
        </p:txBody>
      </p:sp>
      <p:sp>
        <p:nvSpPr>
          <p:cNvPr id="3" name="Subtítulo 2">
            <a:extLst>
              <a:ext uri="{FF2B5EF4-FFF2-40B4-BE49-F238E27FC236}">
                <a16:creationId xmlns:a16="http://schemas.microsoft.com/office/drawing/2014/main" id="{38FA7A37-C3CC-4B45-B357-FBADC43C72ED}"/>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Subtítulo</a:t>
            </a:r>
            <a:endParaRPr lang="en-GB"/>
          </a:p>
        </p:txBody>
      </p:sp>
      <p:sp>
        <p:nvSpPr>
          <p:cNvPr id="6" name="Marcador de número de diapositiva 5">
            <a:extLst>
              <a:ext uri="{FF2B5EF4-FFF2-40B4-BE49-F238E27FC236}">
                <a16:creationId xmlns:a16="http://schemas.microsoft.com/office/drawing/2014/main" id="{5D6FD7FB-3AB1-410E-9FAA-65047C2D4A83}"/>
              </a:ext>
            </a:extLst>
          </p:cNvPr>
          <p:cNvSpPr>
            <a:spLocks noGrp="1"/>
          </p:cNvSpPr>
          <p:nvPr>
            <p:ph type="sldNum" sz="quarter" idx="12"/>
          </p:nvPr>
        </p:nvSpPr>
        <p:spPr>
          <a:xfrm>
            <a:off x="11353800" y="6393180"/>
            <a:ext cx="614680" cy="365125"/>
          </a:xfrm>
          <a:prstGeom prst="rect">
            <a:avLst/>
          </a:prstGeom>
        </p:spPr>
        <p:txBody>
          <a:bodyPr/>
          <a:lstStyle/>
          <a:p>
            <a:fld id="{9C129BDE-95BB-453B-9C7E-F23769C946D5}" type="slidenum">
              <a:rPr lang="en-GB" smtClean="0"/>
              <a:t>‹Nº›</a:t>
            </a:fld>
            <a:endParaRPr lang="en-GB"/>
          </a:p>
        </p:txBody>
      </p:sp>
    </p:spTree>
    <p:extLst>
      <p:ext uri="{BB962C8B-B14F-4D97-AF65-F5344CB8AC3E}">
        <p14:creationId xmlns:p14="http://schemas.microsoft.com/office/powerpoint/2010/main" val="2591070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sp>
        <p:nvSpPr>
          <p:cNvPr id="10" name="Marcador de texto 9">
            <a:extLst>
              <a:ext uri="{FF2B5EF4-FFF2-40B4-BE49-F238E27FC236}">
                <a16:creationId xmlns:a16="http://schemas.microsoft.com/office/drawing/2014/main" id="{2AA9760B-9468-4D31-8EB3-A79C2AFE7ECB}"/>
              </a:ext>
            </a:extLst>
          </p:cNvPr>
          <p:cNvSpPr>
            <a:spLocks noGrp="1"/>
          </p:cNvSpPr>
          <p:nvPr>
            <p:ph type="body" sz="quarter" idx="13" hasCustomPrompt="1"/>
          </p:nvPr>
        </p:nvSpPr>
        <p:spPr>
          <a:xfrm>
            <a:off x="1057275" y="365125"/>
            <a:ext cx="9732963" cy="1068388"/>
          </a:xfrm>
        </p:spPr>
        <p:txBody>
          <a:bodyPr/>
          <a:lstStyle>
            <a:lvl1pPr marL="0" indent="0" algn="ctr">
              <a:buNone/>
              <a:defRPr sz="5400">
                <a:latin typeface="Roboto" panose="02000000000000000000" pitchFamily="2" charset="0"/>
                <a:ea typeface="Roboto" panose="02000000000000000000" pitchFamily="2" charset="0"/>
              </a:defRPr>
            </a:lvl1pPr>
          </a:lstStyle>
          <a:p>
            <a:pPr lvl="0"/>
            <a:r>
              <a:rPr lang="es-ES" err="1"/>
              <a:t>Title</a:t>
            </a:r>
            <a:endParaRPr lang="en-GB"/>
          </a:p>
        </p:txBody>
      </p:sp>
      <p:pic>
        <p:nvPicPr>
          <p:cNvPr id="11" name="Picture 9">
            <a:extLst>
              <a:ext uri="{FF2B5EF4-FFF2-40B4-BE49-F238E27FC236}">
                <a16:creationId xmlns:a16="http://schemas.microsoft.com/office/drawing/2014/main" id="{B91AFA67-A7DE-47A4-8223-4BF700092CE3}"/>
              </a:ext>
            </a:extLst>
          </p:cNvPr>
          <p:cNvPicPr>
            <a:picLocks noChangeAspect="1"/>
          </p:cNvPicPr>
          <p:nvPr userDrawn="1"/>
        </p:nvPicPr>
        <p:blipFill>
          <a:blip r:embed="rId2"/>
          <a:stretch>
            <a:fillRect/>
          </a:stretch>
        </p:blipFill>
        <p:spPr>
          <a:xfrm>
            <a:off x="1414313" y="2119835"/>
            <a:ext cx="3299044" cy="1396421"/>
          </a:xfrm>
          <a:prstGeom prst="rect">
            <a:avLst/>
          </a:prstGeom>
        </p:spPr>
      </p:pic>
      <p:pic>
        <p:nvPicPr>
          <p:cNvPr id="12" name="Picture 14">
            <a:extLst>
              <a:ext uri="{FF2B5EF4-FFF2-40B4-BE49-F238E27FC236}">
                <a16:creationId xmlns:a16="http://schemas.microsoft.com/office/drawing/2014/main" id="{C9072A3D-529C-4DD5-815F-7FCD10FD9E3A}"/>
              </a:ext>
            </a:extLst>
          </p:cNvPr>
          <p:cNvPicPr>
            <a:picLocks noChangeAspect="1"/>
          </p:cNvPicPr>
          <p:nvPr userDrawn="1"/>
        </p:nvPicPr>
        <p:blipFill>
          <a:blip r:embed="rId3"/>
          <a:stretch>
            <a:fillRect/>
          </a:stretch>
        </p:blipFill>
        <p:spPr>
          <a:xfrm>
            <a:off x="4699579" y="1965436"/>
            <a:ext cx="2792841" cy="1867713"/>
          </a:xfrm>
          <a:prstGeom prst="rect">
            <a:avLst/>
          </a:prstGeom>
        </p:spPr>
      </p:pic>
      <p:pic>
        <p:nvPicPr>
          <p:cNvPr id="13" name="Picture 17">
            <a:extLst>
              <a:ext uri="{FF2B5EF4-FFF2-40B4-BE49-F238E27FC236}">
                <a16:creationId xmlns:a16="http://schemas.microsoft.com/office/drawing/2014/main" id="{79CAC00E-8D0E-48D9-A917-40489254798B}"/>
              </a:ext>
            </a:extLst>
          </p:cNvPr>
          <p:cNvPicPr>
            <a:picLocks noChangeAspect="1"/>
          </p:cNvPicPr>
          <p:nvPr userDrawn="1"/>
        </p:nvPicPr>
        <p:blipFill>
          <a:blip r:embed="rId4"/>
          <a:stretch>
            <a:fillRect/>
          </a:stretch>
        </p:blipFill>
        <p:spPr>
          <a:xfrm>
            <a:off x="7616547" y="1965435"/>
            <a:ext cx="3264134" cy="1396421"/>
          </a:xfrm>
          <a:prstGeom prst="rect">
            <a:avLst/>
          </a:prstGeom>
        </p:spPr>
      </p:pic>
      <p:pic>
        <p:nvPicPr>
          <p:cNvPr id="14" name="Picture 22">
            <a:extLst>
              <a:ext uri="{FF2B5EF4-FFF2-40B4-BE49-F238E27FC236}">
                <a16:creationId xmlns:a16="http://schemas.microsoft.com/office/drawing/2014/main" id="{4B5F6048-73F5-4A1E-A569-77F442F051E3}"/>
              </a:ext>
            </a:extLst>
          </p:cNvPr>
          <p:cNvPicPr>
            <a:picLocks noChangeAspect="1"/>
          </p:cNvPicPr>
          <p:nvPr userDrawn="1"/>
        </p:nvPicPr>
        <p:blipFill>
          <a:blip r:embed="rId5"/>
          <a:stretch>
            <a:fillRect/>
          </a:stretch>
        </p:blipFill>
        <p:spPr>
          <a:xfrm>
            <a:off x="1598462" y="4046743"/>
            <a:ext cx="2792841" cy="1867713"/>
          </a:xfrm>
          <a:prstGeom prst="rect">
            <a:avLst/>
          </a:prstGeom>
        </p:spPr>
      </p:pic>
      <p:pic>
        <p:nvPicPr>
          <p:cNvPr id="15" name="Picture 23">
            <a:extLst>
              <a:ext uri="{FF2B5EF4-FFF2-40B4-BE49-F238E27FC236}">
                <a16:creationId xmlns:a16="http://schemas.microsoft.com/office/drawing/2014/main" id="{5D2CD3B4-8F35-48D2-A983-1FC76CA90EF1}"/>
              </a:ext>
            </a:extLst>
          </p:cNvPr>
          <p:cNvPicPr>
            <a:picLocks noChangeAspect="1"/>
          </p:cNvPicPr>
          <p:nvPr userDrawn="1"/>
        </p:nvPicPr>
        <p:blipFill>
          <a:blip r:embed="rId6"/>
          <a:stretch>
            <a:fillRect/>
          </a:stretch>
        </p:blipFill>
        <p:spPr>
          <a:xfrm>
            <a:off x="4699579" y="4046743"/>
            <a:ext cx="2792841" cy="1867713"/>
          </a:xfrm>
          <a:prstGeom prst="rect">
            <a:avLst/>
          </a:prstGeom>
        </p:spPr>
      </p:pic>
      <p:pic>
        <p:nvPicPr>
          <p:cNvPr id="16" name="Picture 24">
            <a:extLst>
              <a:ext uri="{FF2B5EF4-FFF2-40B4-BE49-F238E27FC236}">
                <a16:creationId xmlns:a16="http://schemas.microsoft.com/office/drawing/2014/main" id="{7B2E5E71-5FD4-4D53-9551-B0BCA3681C38}"/>
              </a:ext>
            </a:extLst>
          </p:cNvPr>
          <p:cNvPicPr>
            <a:picLocks noChangeAspect="1"/>
          </p:cNvPicPr>
          <p:nvPr userDrawn="1"/>
        </p:nvPicPr>
        <p:blipFill>
          <a:blip r:embed="rId7"/>
          <a:stretch>
            <a:fillRect/>
          </a:stretch>
        </p:blipFill>
        <p:spPr>
          <a:xfrm>
            <a:off x="7959447" y="4389642"/>
            <a:ext cx="2792842" cy="1396421"/>
          </a:xfrm>
          <a:prstGeom prst="rect">
            <a:avLst/>
          </a:prstGeom>
        </p:spPr>
      </p:pic>
      <p:sp>
        <p:nvSpPr>
          <p:cNvPr id="17" name="Marcador de texto 16">
            <a:extLst>
              <a:ext uri="{FF2B5EF4-FFF2-40B4-BE49-F238E27FC236}">
                <a16:creationId xmlns:a16="http://schemas.microsoft.com/office/drawing/2014/main" id="{AF4E8179-C61A-43E7-BFB8-AA71A72CEA8F}"/>
              </a:ext>
            </a:extLst>
          </p:cNvPr>
          <p:cNvSpPr>
            <a:spLocks noGrp="1"/>
          </p:cNvSpPr>
          <p:nvPr>
            <p:ph type="body" sz="quarter" idx="14" hasCustomPrompt="1"/>
          </p:nvPr>
        </p:nvSpPr>
        <p:spPr>
          <a:xfrm>
            <a:off x="1598613" y="2275840"/>
            <a:ext cx="2363787" cy="1153160"/>
          </a:xfrm>
        </p:spPr>
        <p:txBody>
          <a:bodyPr/>
          <a:lstStyle>
            <a:lvl3pPr marL="914400" indent="0">
              <a:buNone/>
              <a:defRPr/>
            </a:lvl3pPr>
            <a:lvl5pPr>
              <a:defRPr/>
            </a:lvl5pPr>
          </a:lstStyle>
          <a:p>
            <a:pPr lvl="2"/>
            <a:r>
              <a:rPr lang="es-ES"/>
              <a:t>Text</a:t>
            </a:r>
            <a:endParaRPr lang="en-GB"/>
          </a:p>
        </p:txBody>
      </p:sp>
      <p:sp>
        <p:nvSpPr>
          <p:cNvPr id="18" name="Marcador de texto 16">
            <a:extLst>
              <a:ext uri="{FF2B5EF4-FFF2-40B4-BE49-F238E27FC236}">
                <a16:creationId xmlns:a16="http://schemas.microsoft.com/office/drawing/2014/main" id="{A6FC0F51-46F1-4318-89A3-0F0E799DA09B}"/>
              </a:ext>
            </a:extLst>
          </p:cNvPr>
          <p:cNvSpPr>
            <a:spLocks noGrp="1"/>
          </p:cNvSpPr>
          <p:nvPr>
            <p:ph type="body" sz="quarter" idx="15" hasCustomPrompt="1"/>
          </p:nvPr>
        </p:nvSpPr>
        <p:spPr>
          <a:xfrm>
            <a:off x="8312101" y="2107668"/>
            <a:ext cx="2363787" cy="1153160"/>
          </a:xfrm>
        </p:spPr>
        <p:txBody>
          <a:bodyPr/>
          <a:lstStyle>
            <a:lvl3pPr marL="914400" indent="0">
              <a:buNone/>
              <a:defRPr/>
            </a:lvl3pPr>
            <a:lvl5pPr>
              <a:defRPr/>
            </a:lvl5pPr>
          </a:lstStyle>
          <a:p>
            <a:pPr lvl="2"/>
            <a:r>
              <a:rPr lang="es-ES"/>
              <a:t>Text</a:t>
            </a:r>
            <a:endParaRPr lang="en-GB"/>
          </a:p>
        </p:txBody>
      </p:sp>
      <p:sp>
        <p:nvSpPr>
          <p:cNvPr id="19" name="Marcador de texto 16">
            <a:extLst>
              <a:ext uri="{FF2B5EF4-FFF2-40B4-BE49-F238E27FC236}">
                <a16:creationId xmlns:a16="http://schemas.microsoft.com/office/drawing/2014/main" id="{F41BD7D5-B216-4A81-B9F8-15B4C2F66590}"/>
              </a:ext>
            </a:extLst>
          </p:cNvPr>
          <p:cNvSpPr>
            <a:spLocks noGrp="1"/>
          </p:cNvSpPr>
          <p:nvPr>
            <p:ph type="body" sz="quarter" idx="16" hasCustomPrompt="1"/>
          </p:nvPr>
        </p:nvSpPr>
        <p:spPr>
          <a:xfrm>
            <a:off x="4896270" y="2087065"/>
            <a:ext cx="2363787" cy="1153160"/>
          </a:xfrm>
        </p:spPr>
        <p:txBody>
          <a:bodyPr/>
          <a:lstStyle>
            <a:lvl3pPr marL="914400" indent="0">
              <a:buNone/>
              <a:defRPr/>
            </a:lvl3pPr>
            <a:lvl5pPr>
              <a:defRPr/>
            </a:lvl5pPr>
          </a:lstStyle>
          <a:p>
            <a:pPr lvl="2"/>
            <a:r>
              <a:rPr lang="es-ES"/>
              <a:t>Text</a:t>
            </a:r>
            <a:endParaRPr lang="en-GB"/>
          </a:p>
        </p:txBody>
      </p:sp>
      <p:sp>
        <p:nvSpPr>
          <p:cNvPr id="20" name="Marcador de texto 16">
            <a:extLst>
              <a:ext uri="{FF2B5EF4-FFF2-40B4-BE49-F238E27FC236}">
                <a16:creationId xmlns:a16="http://schemas.microsoft.com/office/drawing/2014/main" id="{80F4C487-A215-435A-B886-7C769D687708}"/>
              </a:ext>
            </a:extLst>
          </p:cNvPr>
          <p:cNvSpPr>
            <a:spLocks noGrp="1"/>
          </p:cNvSpPr>
          <p:nvPr>
            <p:ph type="body" sz="quarter" idx="17" hasCustomPrompt="1"/>
          </p:nvPr>
        </p:nvSpPr>
        <p:spPr>
          <a:xfrm>
            <a:off x="4914105" y="4632903"/>
            <a:ext cx="2363787" cy="1153160"/>
          </a:xfrm>
        </p:spPr>
        <p:txBody>
          <a:bodyPr/>
          <a:lstStyle>
            <a:lvl3pPr marL="914400" indent="0">
              <a:buNone/>
              <a:defRPr/>
            </a:lvl3pPr>
            <a:lvl5pPr>
              <a:defRPr/>
            </a:lvl5pPr>
          </a:lstStyle>
          <a:p>
            <a:pPr lvl="2"/>
            <a:r>
              <a:rPr lang="es-ES"/>
              <a:t>Text</a:t>
            </a:r>
            <a:endParaRPr lang="en-GB"/>
          </a:p>
        </p:txBody>
      </p:sp>
      <p:sp>
        <p:nvSpPr>
          <p:cNvPr id="21" name="Marcador de texto 16">
            <a:extLst>
              <a:ext uri="{FF2B5EF4-FFF2-40B4-BE49-F238E27FC236}">
                <a16:creationId xmlns:a16="http://schemas.microsoft.com/office/drawing/2014/main" id="{0BCF75C9-02C1-4A69-BC60-905EC2FE356E}"/>
              </a:ext>
            </a:extLst>
          </p:cNvPr>
          <p:cNvSpPr>
            <a:spLocks noGrp="1"/>
          </p:cNvSpPr>
          <p:nvPr>
            <p:ph type="body" sz="quarter" idx="18" hasCustomPrompt="1"/>
          </p:nvPr>
        </p:nvSpPr>
        <p:spPr>
          <a:xfrm>
            <a:off x="1759786" y="4635966"/>
            <a:ext cx="2363787" cy="1153160"/>
          </a:xfrm>
        </p:spPr>
        <p:txBody>
          <a:bodyPr/>
          <a:lstStyle>
            <a:lvl3pPr marL="914400" indent="0">
              <a:buNone/>
              <a:defRPr/>
            </a:lvl3pPr>
            <a:lvl5pPr>
              <a:defRPr/>
            </a:lvl5pPr>
          </a:lstStyle>
          <a:p>
            <a:pPr lvl="2"/>
            <a:r>
              <a:rPr lang="es-ES"/>
              <a:t>Text</a:t>
            </a:r>
            <a:endParaRPr lang="en-GB"/>
          </a:p>
        </p:txBody>
      </p:sp>
      <p:sp>
        <p:nvSpPr>
          <p:cNvPr id="22" name="Marcador de texto 16">
            <a:extLst>
              <a:ext uri="{FF2B5EF4-FFF2-40B4-BE49-F238E27FC236}">
                <a16:creationId xmlns:a16="http://schemas.microsoft.com/office/drawing/2014/main" id="{CE21216D-ACBE-4EF9-960E-55B878B28B96}"/>
              </a:ext>
            </a:extLst>
          </p:cNvPr>
          <p:cNvSpPr>
            <a:spLocks noGrp="1"/>
          </p:cNvSpPr>
          <p:nvPr>
            <p:ph type="body" sz="quarter" idx="19" hasCustomPrompt="1"/>
          </p:nvPr>
        </p:nvSpPr>
        <p:spPr>
          <a:xfrm>
            <a:off x="8068427" y="4511272"/>
            <a:ext cx="2363787" cy="1153160"/>
          </a:xfrm>
        </p:spPr>
        <p:txBody>
          <a:bodyPr/>
          <a:lstStyle>
            <a:lvl3pPr marL="914400" indent="0">
              <a:buNone/>
              <a:defRPr/>
            </a:lvl3pPr>
            <a:lvl5pPr>
              <a:defRPr/>
            </a:lvl5pPr>
          </a:lstStyle>
          <a:p>
            <a:pPr lvl="2"/>
            <a:r>
              <a:rPr lang="es-ES"/>
              <a:t>Text</a:t>
            </a:r>
            <a:endParaRPr lang="en-GB"/>
          </a:p>
        </p:txBody>
      </p:sp>
    </p:spTree>
    <p:extLst>
      <p:ext uri="{BB962C8B-B14F-4D97-AF65-F5344CB8AC3E}">
        <p14:creationId xmlns:p14="http://schemas.microsoft.com/office/powerpoint/2010/main" val="3932842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Google Shape;328;p16">
            <a:extLst>
              <a:ext uri="{FF2B5EF4-FFF2-40B4-BE49-F238E27FC236}">
                <a16:creationId xmlns:a16="http://schemas.microsoft.com/office/drawing/2014/main" id="{24DF1F83-572C-4A7D-9CF1-4A2AA8C776B9}"/>
              </a:ext>
            </a:extLst>
          </p:cNvPr>
          <p:cNvPicPr preferRelativeResize="0"/>
          <p:nvPr userDrawn="1"/>
        </p:nvPicPr>
        <p:blipFill rotWithShape="1">
          <a:blip r:embed="rId2">
            <a:alphaModFix/>
          </a:blip>
          <a:srcRect/>
          <a:stretch/>
        </p:blipFill>
        <p:spPr>
          <a:xfrm>
            <a:off x="7043083" y="2507886"/>
            <a:ext cx="715107" cy="357554"/>
          </a:xfrm>
          <a:prstGeom prst="rect">
            <a:avLst/>
          </a:prstGeom>
          <a:noFill/>
          <a:ln>
            <a:noFill/>
          </a:ln>
        </p:spPr>
      </p:pic>
      <p:pic>
        <p:nvPicPr>
          <p:cNvPr id="6" name="Google Shape;329;p16">
            <a:extLst>
              <a:ext uri="{FF2B5EF4-FFF2-40B4-BE49-F238E27FC236}">
                <a16:creationId xmlns:a16="http://schemas.microsoft.com/office/drawing/2014/main" id="{B3757EBC-0966-432F-8C38-10DD0B0DAAF7}"/>
              </a:ext>
            </a:extLst>
          </p:cNvPr>
          <p:cNvPicPr preferRelativeResize="0"/>
          <p:nvPr userDrawn="1"/>
        </p:nvPicPr>
        <p:blipFill rotWithShape="1">
          <a:blip r:embed="rId2">
            <a:alphaModFix/>
          </a:blip>
          <a:srcRect/>
          <a:stretch/>
        </p:blipFill>
        <p:spPr>
          <a:xfrm rot="10800000">
            <a:off x="10462849" y="3993195"/>
            <a:ext cx="715107" cy="357554"/>
          </a:xfrm>
          <a:prstGeom prst="rect">
            <a:avLst/>
          </a:prstGeom>
          <a:noFill/>
          <a:ln>
            <a:noFill/>
          </a:ln>
        </p:spPr>
      </p:pic>
      <p:sp>
        <p:nvSpPr>
          <p:cNvPr id="7" name="Marcador de texto 6">
            <a:extLst>
              <a:ext uri="{FF2B5EF4-FFF2-40B4-BE49-F238E27FC236}">
                <a16:creationId xmlns:a16="http://schemas.microsoft.com/office/drawing/2014/main" id="{8BFA1E6D-7EF4-41BA-B557-C78C0956FBB9}"/>
              </a:ext>
            </a:extLst>
          </p:cNvPr>
          <p:cNvSpPr>
            <a:spLocks noGrp="1"/>
          </p:cNvSpPr>
          <p:nvPr>
            <p:ph type="body" sz="quarter" idx="13" hasCustomPrompt="1"/>
          </p:nvPr>
        </p:nvSpPr>
        <p:spPr>
          <a:xfrm>
            <a:off x="7758189" y="2865440"/>
            <a:ext cx="2704659" cy="1127120"/>
          </a:xfrm>
        </p:spPr>
        <p:txBody>
          <a:bodyPr/>
          <a:lstStyle>
            <a:lvl3pPr marL="914400" indent="0">
              <a:buNone/>
              <a:defRPr sz="2800"/>
            </a:lvl3pPr>
          </a:lstStyle>
          <a:p>
            <a:pPr lvl="2"/>
            <a:r>
              <a:rPr lang="es-ES"/>
              <a:t>Texto</a:t>
            </a:r>
          </a:p>
        </p:txBody>
      </p:sp>
      <p:sp>
        <p:nvSpPr>
          <p:cNvPr id="16" name="Marcador de texto 14">
            <a:extLst>
              <a:ext uri="{FF2B5EF4-FFF2-40B4-BE49-F238E27FC236}">
                <a16:creationId xmlns:a16="http://schemas.microsoft.com/office/drawing/2014/main" id="{9BDAC8F2-3788-4707-A007-E7CA1B6BC34E}"/>
              </a:ext>
            </a:extLst>
          </p:cNvPr>
          <p:cNvSpPr>
            <a:spLocks noGrp="1"/>
          </p:cNvSpPr>
          <p:nvPr>
            <p:ph type="body" sz="quarter" idx="17" hasCustomPrompt="1"/>
          </p:nvPr>
        </p:nvSpPr>
        <p:spPr>
          <a:xfrm>
            <a:off x="7987963" y="2142096"/>
            <a:ext cx="2705100" cy="417513"/>
          </a:xfrm>
        </p:spPr>
        <p:txBody>
          <a:bodyPr/>
          <a:lstStyle>
            <a:lvl1pPr marL="0" indent="0" algn="ctr">
              <a:buNone/>
              <a:defRPr>
                <a:latin typeface="Eelisa" pitchFamily="50" charset="0"/>
              </a:defRPr>
            </a:lvl1pPr>
          </a:lstStyle>
          <a:p>
            <a:pPr lvl="0"/>
            <a:r>
              <a:rPr lang="es-ES" err="1"/>
              <a:t>Title</a:t>
            </a:r>
            <a:endParaRPr lang="en-GB"/>
          </a:p>
        </p:txBody>
      </p:sp>
      <p:pic>
        <p:nvPicPr>
          <p:cNvPr id="22" name="Google Shape;328;p16">
            <a:extLst>
              <a:ext uri="{FF2B5EF4-FFF2-40B4-BE49-F238E27FC236}">
                <a16:creationId xmlns:a16="http://schemas.microsoft.com/office/drawing/2014/main" id="{5328C269-65CC-4DE1-88F0-A11B97834935}"/>
              </a:ext>
            </a:extLst>
          </p:cNvPr>
          <p:cNvPicPr preferRelativeResize="0"/>
          <p:nvPr userDrawn="1"/>
        </p:nvPicPr>
        <p:blipFill rotWithShape="1">
          <a:blip r:embed="rId2">
            <a:alphaModFix/>
          </a:blip>
          <a:srcRect/>
          <a:stretch/>
        </p:blipFill>
        <p:spPr>
          <a:xfrm>
            <a:off x="1014046" y="1167637"/>
            <a:ext cx="715107" cy="357554"/>
          </a:xfrm>
          <a:prstGeom prst="rect">
            <a:avLst/>
          </a:prstGeom>
          <a:noFill/>
          <a:ln>
            <a:noFill/>
          </a:ln>
        </p:spPr>
      </p:pic>
      <p:pic>
        <p:nvPicPr>
          <p:cNvPr id="23" name="Google Shape;329;p16">
            <a:extLst>
              <a:ext uri="{FF2B5EF4-FFF2-40B4-BE49-F238E27FC236}">
                <a16:creationId xmlns:a16="http://schemas.microsoft.com/office/drawing/2014/main" id="{F001E898-375C-491D-B699-A97C336B95AC}"/>
              </a:ext>
            </a:extLst>
          </p:cNvPr>
          <p:cNvPicPr preferRelativeResize="0"/>
          <p:nvPr userDrawn="1"/>
        </p:nvPicPr>
        <p:blipFill rotWithShape="1">
          <a:blip r:embed="rId2">
            <a:alphaModFix/>
          </a:blip>
          <a:srcRect/>
          <a:stretch/>
        </p:blipFill>
        <p:spPr>
          <a:xfrm rot="10800000">
            <a:off x="4433812" y="2652946"/>
            <a:ext cx="715107" cy="357554"/>
          </a:xfrm>
          <a:prstGeom prst="rect">
            <a:avLst/>
          </a:prstGeom>
          <a:noFill/>
          <a:ln>
            <a:noFill/>
          </a:ln>
        </p:spPr>
      </p:pic>
      <p:sp>
        <p:nvSpPr>
          <p:cNvPr id="24" name="Marcador de texto 6">
            <a:extLst>
              <a:ext uri="{FF2B5EF4-FFF2-40B4-BE49-F238E27FC236}">
                <a16:creationId xmlns:a16="http://schemas.microsoft.com/office/drawing/2014/main" id="{8108AC90-3E1E-4BE3-8A6A-5884881B3F7B}"/>
              </a:ext>
            </a:extLst>
          </p:cNvPr>
          <p:cNvSpPr>
            <a:spLocks noGrp="1"/>
          </p:cNvSpPr>
          <p:nvPr>
            <p:ph type="body" sz="quarter" idx="18" hasCustomPrompt="1"/>
          </p:nvPr>
        </p:nvSpPr>
        <p:spPr>
          <a:xfrm>
            <a:off x="1729152" y="1525191"/>
            <a:ext cx="2704659" cy="1127120"/>
          </a:xfrm>
        </p:spPr>
        <p:txBody>
          <a:bodyPr/>
          <a:lstStyle>
            <a:lvl3pPr marL="914400" indent="0">
              <a:buNone/>
              <a:defRPr sz="2800"/>
            </a:lvl3pPr>
          </a:lstStyle>
          <a:p>
            <a:pPr lvl="2"/>
            <a:r>
              <a:rPr lang="es-ES"/>
              <a:t>Texto</a:t>
            </a:r>
          </a:p>
        </p:txBody>
      </p:sp>
      <p:sp>
        <p:nvSpPr>
          <p:cNvPr id="25" name="Marcador de texto 14">
            <a:extLst>
              <a:ext uri="{FF2B5EF4-FFF2-40B4-BE49-F238E27FC236}">
                <a16:creationId xmlns:a16="http://schemas.microsoft.com/office/drawing/2014/main" id="{41D60D40-5EDA-4414-8BAF-4B006C282479}"/>
              </a:ext>
            </a:extLst>
          </p:cNvPr>
          <p:cNvSpPr>
            <a:spLocks noGrp="1"/>
          </p:cNvSpPr>
          <p:nvPr>
            <p:ph type="body" sz="quarter" idx="19" hasCustomPrompt="1"/>
          </p:nvPr>
        </p:nvSpPr>
        <p:spPr>
          <a:xfrm>
            <a:off x="1958926" y="801847"/>
            <a:ext cx="2705100" cy="417513"/>
          </a:xfrm>
        </p:spPr>
        <p:txBody>
          <a:bodyPr/>
          <a:lstStyle>
            <a:lvl1pPr marL="0" indent="0" algn="ctr">
              <a:buNone/>
              <a:defRPr>
                <a:latin typeface="Eelisa" pitchFamily="50" charset="0"/>
              </a:defRPr>
            </a:lvl1pPr>
          </a:lstStyle>
          <a:p>
            <a:pPr lvl="0"/>
            <a:r>
              <a:rPr lang="es-ES" err="1"/>
              <a:t>Title</a:t>
            </a:r>
            <a:endParaRPr lang="en-GB"/>
          </a:p>
        </p:txBody>
      </p:sp>
      <p:pic>
        <p:nvPicPr>
          <p:cNvPr id="26" name="Google Shape;328;p16">
            <a:extLst>
              <a:ext uri="{FF2B5EF4-FFF2-40B4-BE49-F238E27FC236}">
                <a16:creationId xmlns:a16="http://schemas.microsoft.com/office/drawing/2014/main" id="{C98D7047-F0E5-46AC-9D24-A804CFBE591B}"/>
              </a:ext>
            </a:extLst>
          </p:cNvPr>
          <p:cNvPicPr preferRelativeResize="0"/>
          <p:nvPr userDrawn="1"/>
        </p:nvPicPr>
        <p:blipFill rotWithShape="1">
          <a:blip r:embed="rId2">
            <a:alphaModFix/>
          </a:blip>
          <a:srcRect/>
          <a:stretch/>
        </p:blipFill>
        <p:spPr>
          <a:xfrm>
            <a:off x="2366375" y="4241472"/>
            <a:ext cx="715107" cy="357554"/>
          </a:xfrm>
          <a:prstGeom prst="rect">
            <a:avLst/>
          </a:prstGeom>
          <a:noFill/>
          <a:ln>
            <a:noFill/>
          </a:ln>
        </p:spPr>
      </p:pic>
      <p:pic>
        <p:nvPicPr>
          <p:cNvPr id="27" name="Google Shape;329;p16">
            <a:extLst>
              <a:ext uri="{FF2B5EF4-FFF2-40B4-BE49-F238E27FC236}">
                <a16:creationId xmlns:a16="http://schemas.microsoft.com/office/drawing/2014/main" id="{DEF5755B-C138-46E2-8FBC-8C4969891646}"/>
              </a:ext>
            </a:extLst>
          </p:cNvPr>
          <p:cNvPicPr preferRelativeResize="0"/>
          <p:nvPr userDrawn="1"/>
        </p:nvPicPr>
        <p:blipFill rotWithShape="1">
          <a:blip r:embed="rId2">
            <a:alphaModFix/>
          </a:blip>
          <a:srcRect/>
          <a:stretch/>
        </p:blipFill>
        <p:spPr>
          <a:xfrm rot="10800000">
            <a:off x="5786141" y="5726781"/>
            <a:ext cx="715107" cy="357554"/>
          </a:xfrm>
          <a:prstGeom prst="rect">
            <a:avLst/>
          </a:prstGeom>
          <a:noFill/>
          <a:ln>
            <a:noFill/>
          </a:ln>
        </p:spPr>
      </p:pic>
      <p:sp>
        <p:nvSpPr>
          <p:cNvPr id="28" name="Marcador de texto 6">
            <a:extLst>
              <a:ext uri="{FF2B5EF4-FFF2-40B4-BE49-F238E27FC236}">
                <a16:creationId xmlns:a16="http://schemas.microsoft.com/office/drawing/2014/main" id="{B3639C71-E338-4247-A622-0A054314E881}"/>
              </a:ext>
            </a:extLst>
          </p:cNvPr>
          <p:cNvSpPr>
            <a:spLocks noGrp="1"/>
          </p:cNvSpPr>
          <p:nvPr>
            <p:ph type="body" sz="quarter" idx="20" hasCustomPrompt="1"/>
          </p:nvPr>
        </p:nvSpPr>
        <p:spPr>
          <a:xfrm>
            <a:off x="3081481" y="4599026"/>
            <a:ext cx="2704659" cy="1127120"/>
          </a:xfrm>
        </p:spPr>
        <p:txBody>
          <a:bodyPr/>
          <a:lstStyle>
            <a:lvl3pPr marL="914400" indent="0">
              <a:buNone/>
              <a:defRPr sz="2800"/>
            </a:lvl3pPr>
          </a:lstStyle>
          <a:p>
            <a:pPr lvl="2"/>
            <a:r>
              <a:rPr lang="es-ES"/>
              <a:t>Texto</a:t>
            </a:r>
          </a:p>
        </p:txBody>
      </p:sp>
      <p:sp>
        <p:nvSpPr>
          <p:cNvPr id="29" name="Marcador de texto 14">
            <a:extLst>
              <a:ext uri="{FF2B5EF4-FFF2-40B4-BE49-F238E27FC236}">
                <a16:creationId xmlns:a16="http://schemas.microsoft.com/office/drawing/2014/main" id="{4D2FE54A-1012-42D7-A643-11C0CAF4DBE5}"/>
              </a:ext>
            </a:extLst>
          </p:cNvPr>
          <p:cNvSpPr>
            <a:spLocks noGrp="1"/>
          </p:cNvSpPr>
          <p:nvPr>
            <p:ph type="body" sz="quarter" idx="21" hasCustomPrompt="1"/>
          </p:nvPr>
        </p:nvSpPr>
        <p:spPr>
          <a:xfrm>
            <a:off x="3311255" y="3875682"/>
            <a:ext cx="2705100" cy="417513"/>
          </a:xfrm>
        </p:spPr>
        <p:txBody>
          <a:bodyPr/>
          <a:lstStyle>
            <a:lvl1pPr marL="0" indent="0" algn="ctr">
              <a:buNone/>
              <a:defRPr>
                <a:latin typeface="Eelisa" pitchFamily="50" charset="0"/>
              </a:defRPr>
            </a:lvl1pPr>
          </a:lstStyle>
          <a:p>
            <a:pPr lvl="0"/>
            <a:r>
              <a:rPr lang="es-ES" err="1"/>
              <a:t>Title</a:t>
            </a:r>
            <a:endParaRPr lang="en-GB"/>
          </a:p>
        </p:txBody>
      </p:sp>
    </p:spTree>
    <p:extLst>
      <p:ext uri="{BB962C8B-B14F-4D97-AF65-F5344CB8AC3E}">
        <p14:creationId xmlns:p14="http://schemas.microsoft.com/office/powerpoint/2010/main" val="150002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8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3" name="Picture 13">
            <a:extLst>
              <a:ext uri="{FF2B5EF4-FFF2-40B4-BE49-F238E27FC236}">
                <a16:creationId xmlns:a16="http://schemas.microsoft.com/office/drawing/2014/main" id="{0F150E9D-2901-47C5-9F9B-F09BA1CE40F1}"/>
              </a:ext>
            </a:extLst>
          </p:cNvPr>
          <p:cNvPicPr>
            <a:picLocks noChangeAspect="1"/>
          </p:cNvPicPr>
          <p:nvPr userDrawn="1"/>
        </p:nvPicPr>
        <p:blipFill>
          <a:blip r:embed="rId2"/>
          <a:stretch>
            <a:fillRect/>
          </a:stretch>
        </p:blipFill>
        <p:spPr>
          <a:xfrm>
            <a:off x="782513" y="822613"/>
            <a:ext cx="10626974" cy="619103"/>
          </a:xfrm>
          <a:prstGeom prst="rect">
            <a:avLst/>
          </a:prstGeom>
        </p:spPr>
      </p:pic>
      <p:pic>
        <p:nvPicPr>
          <p:cNvPr id="5" name="Picture 13">
            <a:extLst>
              <a:ext uri="{FF2B5EF4-FFF2-40B4-BE49-F238E27FC236}">
                <a16:creationId xmlns:a16="http://schemas.microsoft.com/office/drawing/2014/main" id="{856982E5-1809-49B7-83EC-A9FF22E336E6}"/>
              </a:ext>
            </a:extLst>
          </p:cNvPr>
          <p:cNvPicPr>
            <a:picLocks noChangeAspect="1"/>
          </p:cNvPicPr>
          <p:nvPr userDrawn="1"/>
        </p:nvPicPr>
        <p:blipFill rotWithShape="1">
          <a:blip r:embed="rId2"/>
          <a:srcRect t="-1" r="5296" b="18525"/>
          <a:stretch/>
        </p:blipFill>
        <p:spPr>
          <a:xfrm flipV="1">
            <a:off x="1111473" y="2215871"/>
            <a:ext cx="9969054" cy="79526"/>
          </a:xfrm>
          <a:prstGeom prst="rect">
            <a:avLst/>
          </a:prstGeom>
        </p:spPr>
      </p:pic>
      <p:pic>
        <p:nvPicPr>
          <p:cNvPr id="6" name="Picture 13">
            <a:extLst>
              <a:ext uri="{FF2B5EF4-FFF2-40B4-BE49-F238E27FC236}">
                <a16:creationId xmlns:a16="http://schemas.microsoft.com/office/drawing/2014/main" id="{94AA98D2-037C-438E-BD72-D089CFE3005D}"/>
              </a:ext>
            </a:extLst>
          </p:cNvPr>
          <p:cNvPicPr>
            <a:picLocks noChangeAspect="1"/>
          </p:cNvPicPr>
          <p:nvPr userDrawn="1"/>
        </p:nvPicPr>
        <p:blipFill rotWithShape="1">
          <a:blip r:embed="rId2"/>
          <a:srcRect t="2" r="5473" b="18074"/>
          <a:stretch/>
        </p:blipFill>
        <p:spPr>
          <a:xfrm flipV="1">
            <a:off x="1163513" y="3152573"/>
            <a:ext cx="9950468" cy="79965"/>
          </a:xfrm>
          <a:prstGeom prst="rect">
            <a:avLst/>
          </a:prstGeom>
        </p:spPr>
      </p:pic>
      <p:pic>
        <p:nvPicPr>
          <p:cNvPr id="7" name="Picture 13">
            <a:extLst>
              <a:ext uri="{FF2B5EF4-FFF2-40B4-BE49-F238E27FC236}">
                <a16:creationId xmlns:a16="http://schemas.microsoft.com/office/drawing/2014/main" id="{B8AFDB76-483C-4754-A324-77B176F1E98C}"/>
              </a:ext>
            </a:extLst>
          </p:cNvPr>
          <p:cNvPicPr>
            <a:picLocks noChangeAspect="1"/>
          </p:cNvPicPr>
          <p:nvPr userDrawn="1"/>
        </p:nvPicPr>
        <p:blipFill rotWithShape="1">
          <a:blip r:embed="rId2"/>
          <a:srcRect r="5685" b="11110"/>
          <a:stretch/>
        </p:blipFill>
        <p:spPr>
          <a:xfrm flipV="1">
            <a:off x="1163513" y="4089276"/>
            <a:ext cx="9928165" cy="86764"/>
          </a:xfrm>
          <a:prstGeom prst="rect">
            <a:avLst/>
          </a:prstGeom>
        </p:spPr>
      </p:pic>
      <p:pic>
        <p:nvPicPr>
          <p:cNvPr id="8" name="Picture 13">
            <a:extLst>
              <a:ext uri="{FF2B5EF4-FFF2-40B4-BE49-F238E27FC236}">
                <a16:creationId xmlns:a16="http://schemas.microsoft.com/office/drawing/2014/main" id="{4F06CEC8-417B-44D1-A250-6AC1281A49F6}"/>
              </a:ext>
            </a:extLst>
          </p:cNvPr>
          <p:cNvPicPr>
            <a:picLocks noChangeAspect="1"/>
          </p:cNvPicPr>
          <p:nvPr userDrawn="1"/>
        </p:nvPicPr>
        <p:blipFill rotWithShape="1">
          <a:blip r:embed="rId2"/>
          <a:srcRect t="48917" r="5473" b="19431"/>
          <a:stretch/>
        </p:blipFill>
        <p:spPr>
          <a:xfrm flipV="1">
            <a:off x="1191325" y="6040740"/>
            <a:ext cx="9950468" cy="122663"/>
          </a:xfrm>
          <a:prstGeom prst="rect">
            <a:avLst/>
          </a:prstGeom>
        </p:spPr>
      </p:pic>
      <p:pic>
        <p:nvPicPr>
          <p:cNvPr id="9" name="Picture 13">
            <a:extLst>
              <a:ext uri="{FF2B5EF4-FFF2-40B4-BE49-F238E27FC236}">
                <a16:creationId xmlns:a16="http://schemas.microsoft.com/office/drawing/2014/main" id="{B9373D37-DCE1-402D-8481-DDEF73DE6578}"/>
              </a:ext>
            </a:extLst>
          </p:cNvPr>
          <p:cNvPicPr>
            <a:picLocks noChangeAspect="1"/>
          </p:cNvPicPr>
          <p:nvPr userDrawn="1"/>
        </p:nvPicPr>
        <p:blipFill rotWithShape="1">
          <a:blip r:embed="rId2"/>
          <a:srcRect t="1" r="6003" b="-2979"/>
          <a:stretch/>
        </p:blipFill>
        <p:spPr>
          <a:xfrm flipV="1">
            <a:off x="1163513" y="4970222"/>
            <a:ext cx="9894712" cy="100515"/>
          </a:xfrm>
          <a:prstGeom prst="rect">
            <a:avLst/>
          </a:prstGeom>
        </p:spPr>
      </p:pic>
      <p:pic>
        <p:nvPicPr>
          <p:cNvPr id="10" name="Picture 13">
            <a:extLst>
              <a:ext uri="{FF2B5EF4-FFF2-40B4-BE49-F238E27FC236}">
                <a16:creationId xmlns:a16="http://schemas.microsoft.com/office/drawing/2014/main" id="{E7D45552-F6A7-4698-8941-2A203321AAB5}"/>
              </a:ext>
            </a:extLst>
          </p:cNvPr>
          <p:cNvPicPr>
            <a:picLocks noChangeAspect="1"/>
          </p:cNvPicPr>
          <p:nvPr userDrawn="1"/>
        </p:nvPicPr>
        <p:blipFill>
          <a:blip r:embed="rId2"/>
          <a:stretch>
            <a:fillRect/>
          </a:stretch>
        </p:blipFill>
        <p:spPr>
          <a:xfrm rot="5400000">
            <a:off x="759879" y="3714341"/>
            <a:ext cx="4621326" cy="108948"/>
          </a:xfrm>
          <a:prstGeom prst="rect">
            <a:avLst/>
          </a:prstGeom>
        </p:spPr>
      </p:pic>
      <p:pic>
        <p:nvPicPr>
          <p:cNvPr id="11" name="Picture 13">
            <a:extLst>
              <a:ext uri="{FF2B5EF4-FFF2-40B4-BE49-F238E27FC236}">
                <a16:creationId xmlns:a16="http://schemas.microsoft.com/office/drawing/2014/main" id="{A8E06FA0-C959-40E2-99E0-D758216F5DCC}"/>
              </a:ext>
            </a:extLst>
          </p:cNvPr>
          <p:cNvPicPr>
            <a:picLocks noChangeAspect="1"/>
          </p:cNvPicPr>
          <p:nvPr userDrawn="1"/>
        </p:nvPicPr>
        <p:blipFill>
          <a:blip r:embed="rId2"/>
          <a:stretch>
            <a:fillRect/>
          </a:stretch>
        </p:blipFill>
        <p:spPr>
          <a:xfrm rot="5400000">
            <a:off x="9744793" y="2692600"/>
            <a:ext cx="2654300" cy="139700"/>
          </a:xfrm>
          <a:prstGeom prst="rect">
            <a:avLst/>
          </a:prstGeom>
        </p:spPr>
      </p:pic>
      <p:pic>
        <p:nvPicPr>
          <p:cNvPr id="12" name="Picture 13">
            <a:extLst>
              <a:ext uri="{FF2B5EF4-FFF2-40B4-BE49-F238E27FC236}">
                <a16:creationId xmlns:a16="http://schemas.microsoft.com/office/drawing/2014/main" id="{F322EA4A-C10F-4C20-AB38-358C158B0ED5}"/>
              </a:ext>
            </a:extLst>
          </p:cNvPr>
          <p:cNvPicPr>
            <a:picLocks noChangeAspect="1"/>
          </p:cNvPicPr>
          <p:nvPr userDrawn="1"/>
        </p:nvPicPr>
        <p:blipFill>
          <a:blip r:embed="rId2"/>
          <a:stretch>
            <a:fillRect/>
          </a:stretch>
        </p:blipFill>
        <p:spPr>
          <a:xfrm rot="5400000">
            <a:off x="9744793" y="4677210"/>
            <a:ext cx="2654300" cy="139700"/>
          </a:xfrm>
          <a:prstGeom prst="rect">
            <a:avLst/>
          </a:prstGeom>
        </p:spPr>
      </p:pic>
      <p:pic>
        <p:nvPicPr>
          <p:cNvPr id="13" name="Picture 4">
            <a:extLst>
              <a:ext uri="{FF2B5EF4-FFF2-40B4-BE49-F238E27FC236}">
                <a16:creationId xmlns:a16="http://schemas.microsoft.com/office/drawing/2014/main" id="{B4D1CC88-04C1-43A7-A5D0-B567150B8470}"/>
              </a:ext>
            </a:extLst>
          </p:cNvPr>
          <p:cNvPicPr>
            <a:picLocks noChangeAspect="1"/>
          </p:cNvPicPr>
          <p:nvPr userDrawn="1"/>
        </p:nvPicPr>
        <p:blipFill>
          <a:blip r:embed="rId3"/>
          <a:stretch>
            <a:fillRect/>
          </a:stretch>
        </p:blipFill>
        <p:spPr>
          <a:xfrm rot="10800000">
            <a:off x="716306" y="1495736"/>
            <a:ext cx="375429" cy="750857"/>
          </a:xfrm>
          <a:prstGeom prst="rect">
            <a:avLst/>
          </a:prstGeom>
        </p:spPr>
      </p:pic>
      <p:sp>
        <p:nvSpPr>
          <p:cNvPr id="14" name="Rectángulo 13">
            <a:extLst>
              <a:ext uri="{FF2B5EF4-FFF2-40B4-BE49-F238E27FC236}">
                <a16:creationId xmlns:a16="http://schemas.microsoft.com/office/drawing/2014/main" id="{E69B722D-DBF8-493A-B65E-CD01F454ABDB}"/>
              </a:ext>
            </a:extLst>
          </p:cNvPr>
          <p:cNvSpPr/>
          <p:nvPr userDrawn="1"/>
        </p:nvSpPr>
        <p:spPr>
          <a:xfrm>
            <a:off x="1011113" y="369039"/>
            <a:ext cx="2310248" cy="400110"/>
          </a:xfrm>
          <a:prstGeom prst="rect">
            <a:avLst/>
          </a:prstGeom>
        </p:spPr>
        <p:txBody>
          <a:bodyPr wrap="none">
            <a:spAutoFit/>
          </a:bodyPr>
          <a:lstStyle/>
          <a:p>
            <a:r>
              <a:rPr lang="en-US" sz="2000" b="1">
                <a:latin typeface="Roboto" panose="02000000000000000000" pitchFamily="2" charset="0"/>
                <a:ea typeface="Roboto" panose="02000000000000000000" pitchFamily="2" charset="0"/>
              </a:rPr>
              <a:t>EELISA Table Title</a:t>
            </a:r>
          </a:p>
        </p:txBody>
      </p:sp>
      <p:sp>
        <p:nvSpPr>
          <p:cNvPr id="15" name="Rectángulo 14">
            <a:extLst>
              <a:ext uri="{FF2B5EF4-FFF2-40B4-BE49-F238E27FC236}">
                <a16:creationId xmlns:a16="http://schemas.microsoft.com/office/drawing/2014/main" id="{2376F0EC-1799-4B64-B923-98CD0E433874}"/>
              </a:ext>
            </a:extLst>
          </p:cNvPr>
          <p:cNvSpPr/>
          <p:nvPr userDrawn="1"/>
        </p:nvSpPr>
        <p:spPr>
          <a:xfrm>
            <a:off x="1681329" y="972629"/>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p>
        </p:txBody>
      </p:sp>
      <p:sp>
        <p:nvSpPr>
          <p:cNvPr id="16" name="Rectángulo 15">
            <a:extLst>
              <a:ext uri="{FF2B5EF4-FFF2-40B4-BE49-F238E27FC236}">
                <a16:creationId xmlns:a16="http://schemas.microsoft.com/office/drawing/2014/main" id="{062D2DBC-FD95-49DE-B091-5974C779EDA1}"/>
              </a:ext>
            </a:extLst>
          </p:cNvPr>
          <p:cNvSpPr/>
          <p:nvPr userDrawn="1"/>
        </p:nvSpPr>
        <p:spPr>
          <a:xfrm>
            <a:off x="3871410" y="986265"/>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p>
        </p:txBody>
      </p:sp>
      <p:sp>
        <p:nvSpPr>
          <p:cNvPr id="17" name="Rectángulo 16">
            <a:extLst>
              <a:ext uri="{FF2B5EF4-FFF2-40B4-BE49-F238E27FC236}">
                <a16:creationId xmlns:a16="http://schemas.microsoft.com/office/drawing/2014/main" id="{4BF90930-3315-41C0-A357-C5DA86E729A6}"/>
              </a:ext>
            </a:extLst>
          </p:cNvPr>
          <p:cNvSpPr/>
          <p:nvPr userDrawn="1"/>
        </p:nvSpPr>
        <p:spPr>
          <a:xfrm>
            <a:off x="5629063" y="998659"/>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endParaRPr lang="es-ES"/>
          </a:p>
        </p:txBody>
      </p:sp>
      <p:sp>
        <p:nvSpPr>
          <p:cNvPr id="18" name="Rectángulo 17">
            <a:extLst>
              <a:ext uri="{FF2B5EF4-FFF2-40B4-BE49-F238E27FC236}">
                <a16:creationId xmlns:a16="http://schemas.microsoft.com/office/drawing/2014/main" id="{FFBB6140-D2BE-4F99-B015-982B33EA0DD2}"/>
              </a:ext>
            </a:extLst>
          </p:cNvPr>
          <p:cNvSpPr/>
          <p:nvPr userDrawn="1"/>
        </p:nvSpPr>
        <p:spPr>
          <a:xfrm>
            <a:off x="7593694" y="1006535"/>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endParaRPr lang="es-ES"/>
          </a:p>
        </p:txBody>
      </p:sp>
      <p:sp>
        <p:nvSpPr>
          <p:cNvPr id="19" name="Rectángulo 18">
            <a:extLst>
              <a:ext uri="{FF2B5EF4-FFF2-40B4-BE49-F238E27FC236}">
                <a16:creationId xmlns:a16="http://schemas.microsoft.com/office/drawing/2014/main" id="{33E55796-77D1-451B-86F4-38D924C1ACAD}"/>
              </a:ext>
            </a:extLst>
          </p:cNvPr>
          <p:cNvSpPr/>
          <p:nvPr userDrawn="1"/>
        </p:nvSpPr>
        <p:spPr>
          <a:xfrm>
            <a:off x="9615890" y="981488"/>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endParaRPr lang="es-ES"/>
          </a:p>
        </p:txBody>
      </p:sp>
      <p:pic>
        <p:nvPicPr>
          <p:cNvPr id="20" name="Picture 3">
            <a:extLst>
              <a:ext uri="{FF2B5EF4-FFF2-40B4-BE49-F238E27FC236}">
                <a16:creationId xmlns:a16="http://schemas.microsoft.com/office/drawing/2014/main" id="{4E152692-316D-4824-B664-A0C7947CC459}"/>
              </a:ext>
            </a:extLst>
          </p:cNvPr>
          <p:cNvPicPr>
            <a:picLocks noChangeAspect="1"/>
          </p:cNvPicPr>
          <p:nvPr userDrawn="1"/>
        </p:nvPicPr>
        <p:blipFill>
          <a:blip r:embed="rId4"/>
          <a:stretch>
            <a:fillRect/>
          </a:stretch>
        </p:blipFill>
        <p:spPr>
          <a:xfrm rot="10800000">
            <a:off x="702737" y="2369984"/>
            <a:ext cx="388998" cy="777996"/>
          </a:xfrm>
          <a:prstGeom prst="rect">
            <a:avLst/>
          </a:prstGeom>
        </p:spPr>
      </p:pic>
      <p:pic>
        <p:nvPicPr>
          <p:cNvPr id="21" name="Picture 13">
            <a:extLst>
              <a:ext uri="{FF2B5EF4-FFF2-40B4-BE49-F238E27FC236}">
                <a16:creationId xmlns:a16="http://schemas.microsoft.com/office/drawing/2014/main" id="{C4A42548-D381-4A3A-AFAE-B43C04B6AB41}"/>
              </a:ext>
            </a:extLst>
          </p:cNvPr>
          <p:cNvPicPr>
            <a:picLocks noChangeAspect="1"/>
          </p:cNvPicPr>
          <p:nvPr userDrawn="1"/>
        </p:nvPicPr>
        <p:blipFill>
          <a:blip r:embed="rId2"/>
          <a:stretch>
            <a:fillRect/>
          </a:stretch>
        </p:blipFill>
        <p:spPr>
          <a:xfrm rot="5400000">
            <a:off x="2786173" y="3691489"/>
            <a:ext cx="4621326" cy="108948"/>
          </a:xfrm>
          <a:prstGeom prst="rect">
            <a:avLst/>
          </a:prstGeom>
        </p:spPr>
      </p:pic>
      <p:pic>
        <p:nvPicPr>
          <p:cNvPr id="22" name="Picture 13">
            <a:extLst>
              <a:ext uri="{FF2B5EF4-FFF2-40B4-BE49-F238E27FC236}">
                <a16:creationId xmlns:a16="http://schemas.microsoft.com/office/drawing/2014/main" id="{03A4CE9D-2AF1-495C-B293-599F186D755B}"/>
              </a:ext>
            </a:extLst>
          </p:cNvPr>
          <p:cNvPicPr>
            <a:picLocks noChangeAspect="1"/>
          </p:cNvPicPr>
          <p:nvPr userDrawn="1"/>
        </p:nvPicPr>
        <p:blipFill>
          <a:blip r:embed="rId2"/>
          <a:stretch>
            <a:fillRect/>
          </a:stretch>
        </p:blipFill>
        <p:spPr>
          <a:xfrm rot="5400000">
            <a:off x="5003736" y="3675603"/>
            <a:ext cx="4621326" cy="108948"/>
          </a:xfrm>
          <a:prstGeom prst="rect">
            <a:avLst/>
          </a:prstGeom>
        </p:spPr>
      </p:pic>
      <p:pic>
        <p:nvPicPr>
          <p:cNvPr id="23" name="Picture 13">
            <a:extLst>
              <a:ext uri="{FF2B5EF4-FFF2-40B4-BE49-F238E27FC236}">
                <a16:creationId xmlns:a16="http://schemas.microsoft.com/office/drawing/2014/main" id="{6C7CDC27-EA80-482D-B2F7-FFE35C5DEA70}"/>
              </a:ext>
            </a:extLst>
          </p:cNvPr>
          <p:cNvPicPr>
            <a:picLocks noChangeAspect="1"/>
          </p:cNvPicPr>
          <p:nvPr userDrawn="1"/>
        </p:nvPicPr>
        <p:blipFill>
          <a:blip r:embed="rId2"/>
          <a:stretch>
            <a:fillRect/>
          </a:stretch>
        </p:blipFill>
        <p:spPr>
          <a:xfrm rot="5400000">
            <a:off x="6820346" y="3709073"/>
            <a:ext cx="4621326" cy="108948"/>
          </a:xfrm>
          <a:prstGeom prst="rect">
            <a:avLst/>
          </a:prstGeom>
        </p:spPr>
      </p:pic>
      <p:pic>
        <p:nvPicPr>
          <p:cNvPr id="24" name="Picture 4">
            <a:extLst>
              <a:ext uri="{FF2B5EF4-FFF2-40B4-BE49-F238E27FC236}">
                <a16:creationId xmlns:a16="http://schemas.microsoft.com/office/drawing/2014/main" id="{A02621E4-E4A1-48A5-9805-5432409EA108}"/>
              </a:ext>
            </a:extLst>
          </p:cNvPr>
          <p:cNvPicPr>
            <a:picLocks noChangeAspect="1"/>
          </p:cNvPicPr>
          <p:nvPr userDrawn="1"/>
        </p:nvPicPr>
        <p:blipFill>
          <a:blip r:embed="rId3"/>
          <a:stretch>
            <a:fillRect/>
          </a:stretch>
        </p:blipFill>
        <p:spPr>
          <a:xfrm rot="10800000">
            <a:off x="709521" y="3325391"/>
            <a:ext cx="375429" cy="750857"/>
          </a:xfrm>
          <a:prstGeom prst="rect">
            <a:avLst/>
          </a:prstGeom>
        </p:spPr>
      </p:pic>
      <p:pic>
        <p:nvPicPr>
          <p:cNvPr id="25" name="Picture 3">
            <a:extLst>
              <a:ext uri="{FF2B5EF4-FFF2-40B4-BE49-F238E27FC236}">
                <a16:creationId xmlns:a16="http://schemas.microsoft.com/office/drawing/2014/main" id="{1C786A93-B480-42BC-9797-D06B62FDEC44}"/>
              </a:ext>
            </a:extLst>
          </p:cNvPr>
          <p:cNvPicPr>
            <a:picLocks noChangeAspect="1"/>
          </p:cNvPicPr>
          <p:nvPr userDrawn="1"/>
        </p:nvPicPr>
        <p:blipFill>
          <a:blip r:embed="rId4"/>
          <a:stretch>
            <a:fillRect/>
          </a:stretch>
        </p:blipFill>
        <p:spPr>
          <a:xfrm rot="10800000">
            <a:off x="716851" y="4253659"/>
            <a:ext cx="388998" cy="777996"/>
          </a:xfrm>
          <a:prstGeom prst="rect">
            <a:avLst/>
          </a:prstGeom>
        </p:spPr>
      </p:pic>
      <p:pic>
        <p:nvPicPr>
          <p:cNvPr id="26" name="Picture 3">
            <a:extLst>
              <a:ext uri="{FF2B5EF4-FFF2-40B4-BE49-F238E27FC236}">
                <a16:creationId xmlns:a16="http://schemas.microsoft.com/office/drawing/2014/main" id="{F7840C47-5E49-4F05-B194-876EE96190BD}"/>
              </a:ext>
            </a:extLst>
          </p:cNvPr>
          <p:cNvPicPr>
            <a:picLocks noChangeAspect="1"/>
          </p:cNvPicPr>
          <p:nvPr userDrawn="1"/>
        </p:nvPicPr>
        <p:blipFill>
          <a:blip r:embed="rId4"/>
          <a:stretch>
            <a:fillRect/>
          </a:stretch>
        </p:blipFill>
        <p:spPr>
          <a:xfrm rot="10800000">
            <a:off x="774515" y="5239604"/>
            <a:ext cx="388998" cy="777996"/>
          </a:xfrm>
          <a:prstGeom prst="rect">
            <a:avLst/>
          </a:prstGeom>
        </p:spPr>
      </p:pic>
    </p:spTree>
    <p:extLst>
      <p:ext uri="{BB962C8B-B14F-4D97-AF65-F5344CB8AC3E}">
        <p14:creationId xmlns:p14="http://schemas.microsoft.com/office/powerpoint/2010/main" val="3432456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9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graphicFrame>
        <p:nvGraphicFramePr>
          <p:cNvPr id="3" name="Table 6">
            <a:extLst>
              <a:ext uri="{FF2B5EF4-FFF2-40B4-BE49-F238E27FC236}">
                <a16:creationId xmlns:a16="http://schemas.microsoft.com/office/drawing/2014/main" id="{19E1D7FF-90B7-45A7-ACF2-ABC941307C3B}"/>
              </a:ext>
            </a:extLst>
          </p:cNvPr>
          <p:cNvGraphicFramePr>
            <a:graphicFrameLocks noGrp="1"/>
          </p:cNvGraphicFramePr>
          <p:nvPr userDrawn="1">
            <p:extLst>
              <p:ext uri="{D42A27DB-BD31-4B8C-83A1-F6EECF244321}">
                <p14:modId xmlns:p14="http://schemas.microsoft.com/office/powerpoint/2010/main" val="1794261944"/>
              </p:ext>
            </p:extLst>
          </p:nvPr>
        </p:nvGraphicFramePr>
        <p:xfrm>
          <a:off x="1525211" y="1648538"/>
          <a:ext cx="9813349" cy="4340323"/>
        </p:xfrm>
        <a:graphic>
          <a:graphicData uri="http://schemas.openxmlformats.org/drawingml/2006/table">
            <a:tbl>
              <a:tblPr firstRow="1" bandRow="1">
                <a:tableStyleId>{5C22544A-7EE6-4342-B048-85BDC9FD1C3A}</a:tableStyleId>
              </a:tblPr>
              <a:tblGrid>
                <a:gridCol w="4901140">
                  <a:extLst>
                    <a:ext uri="{9D8B030D-6E8A-4147-A177-3AD203B41FA5}">
                      <a16:colId xmlns:a16="http://schemas.microsoft.com/office/drawing/2014/main" val="3235795369"/>
                    </a:ext>
                  </a:extLst>
                </a:gridCol>
                <a:gridCol w="1037595">
                  <a:extLst>
                    <a:ext uri="{9D8B030D-6E8A-4147-A177-3AD203B41FA5}">
                      <a16:colId xmlns:a16="http://schemas.microsoft.com/office/drawing/2014/main" val="4083462552"/>
                    </a:ext>
                  </a:extLst>
                </a:gridCol>
                <a:gridCol w="979490">
                  <a:extLst>
                    <a:ext uri="{9D8B030D-6E8A-4147-A177-3AD203B41FA5}">
                      <a16:colId xmlns:a16="http://schemas.microsoft.com/office/drawing/2014/main" val="2909965914"/>
                    </a:ext>
                  </a:extLst>
                </a:gridCol>
                <a:gridCol w="1008099">
                  <a:extLst>
                    <a:ext uri="{9D8B030D-6E8A-4147-A177-3AD203B41FA5}">
                      <a16:colId xmlns:a16="http://schemas.microsoft.com/office/drawing/2014/main" val="998409404"/>
                    </a:ext>
                  </a:extLst>
                </a:gridCol>
                <a:gridCol w="917678">
                  <a:extLst>
                    <a:ext uri="{9D8B030D-6E8A-4147-A177-3AD203B41FA5}">
                      <a16:colId xmlns:a16="http://schemas.microsoft.com/office/drawing/2014/main" val="1735919115"/>
                    </a:ext>
                  </a:extLst>
                </a:gridCol>
                <a:gridCol w="969347">
                  <a:extLst>
                    <a:ext uri="{9D8B030D-6E8A-4147-A177-3AD203B41FA5}">
                      <a16:colId xmlns:a16="http://schemas.microsoft.com/office/drawing/2014/main" val="2623026213"/>
                    </a:ext>
                  </a:extLst>
                </a:gridCol>
              </a:tblGrid>
              <a:tr h="1264171">
                <a:tc>
                  <a:txBody>
                    <a:bodyPr/>
                    <a:lstStyle/>
                    <a:p>
                      <a:r>
                        <a:rPr lang="en-US" sz="1800">
                          <a:solidFill>
                            <a:schemeClr val="tx1"/>
                          </a:solidFill>
                          <a:latin typeface="Roboto" panose="02000000000000000000" pitchFamily="2" charset="0"/>
                          <a:ea typeface="Roboto" panose="02000000000000000000" pitchFamily="2" charset="0"/>
                        </a:rPr>
                        <a:t>Table title</a:t>
                      </a:r>
                    </a:p>
                    <a:p>
                      <a:endParaRPr lang="en-US" sz="1800">
                        <a:solidFill>
                          <a:schemeClr val="tx1"/>
                        </a:solidFill>
                        <a:latin typeface="Roboto" panose="02000000000000000000" pitchFamily="2" charset="0"/>
                        <a:ea typeface="Roboto" panose="02000000000000000000" pitchFamily="2" charset="0"/>
                      </a:endParaRPr>
                    </a:p>
                    <a:p>
                      <a:endParaRPr lang="en-US" sz="1800">
                        <a:solidFill>
                          <a:schemeClr val="tx1"/>
                        </a:solidFill>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2622592743"/>
                  </a:ext>
                </a:extLst>
              </a:tr>
              <a:tr h="512692">
                <a:tc>
                  <a:txBody>
                    <a:bodyPr/>
                    <a:lstStyle/>
                    <a:p>
                      <a:r>
                        <a:rPr lang="en-US" sz="1800">
                          <a:latin typeface="Roboto" panose="02000000000000000000" pitchFamily="2" charset="0"/>
                          <a:ea typeface="Roboto" panose="02000000000000000000" pitchFamily="2" charset="0"/>
                        </a:rPr>
                        <a:t>Table row title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1189435815"/>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Table row title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1089727279"/>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Table row title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3440316277"/>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Table row title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1469223798"/>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extLst>
                  <a:ext uri="{0D108BD9-81ED-4DB2-BD59-A6C34878D82A}">
                    <a16:rowId xmlns:a16="http://schemas.microsoft.com/office/drawing/2014/main" val="566888369"/>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Total</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extLst>
                  <a:ext uri="{0D108BD9-81ED-4DB2-BD59-A6C34878D82A}">
                    <a16:rowId xmlns:a16="http://schemas.microsoft.com/office/drawing/2014/main" val="2945819395"/>
                  </a:ext>
                </a:extLst>
              </a:tr>
            </a:tbl>
          </a:graphicData>
        </a:graphic>
      </p:graphicFrame>
      <p:pic>
        <p:nvPicPr>
          <p:cNvPr id="5" name="Picture 9">
            <a:extLst>
              <a:ext uri="{FF2B5EF4-FFF2-40B4-BE49-F238E27FC236}">
                <a16:creationId xmlns:a16="http://schemas.microsoft.com/office/drawing/2014/main" id="{8FFE6DFE-5A69-4F92-B2D1-04770EA403F0}"/>
              </a:ext>
            </a:extLst>
          </p:cNvPr>
          <p:cNvPicPr>
            <a:picLocks noChangeAspect="1"/>
          </p:cNvPicPr>
          <p:nvPr userDrawn="1"/>
        </p:nvPicPr>
        <p:blipFill>
          <a:blip r:embed="rId2"/>
          <a:stretch>
            <a:fillRect/>
          </a:stretch>
        </p:blipFill>
        <p:spPr>
          <a:xfrm>
            <a:off x="6261841" y="1648538"/>
            <a:ext cx="852535" cy="1187457"/>
          </a:xfrm>
          <a:prstGeom prst="rect">
            <a:avLst/>
          </a:prstGeom>
        </p:spPr>
      </p:pic>
      <p:pic>
        <p:nvPicPr>
          <p:cNvPr id="6" name="Picture 10">
            <a:extLst>
              <a:ext uri="{FF2B5EF4-FFF2-40B4-BE49-F238E27FC236}">
                <a16:creationId xmlns:a16="http://schemas.microsoft.com/office/drawing/2014/main" id="{4AE950E2-FECC-41C7-85DC-3F58D23B5955}"/>
              </a:ext>
            </a:extLst>
          </p:cNvPr>
          <p:cNvPicPr>
            <a:picLocks noChangeAspect="1"/>
          </p:cNvPicPr>
          <p:nvPr userDrawn="1"/>
        </p:nvPicPr>
        <p:blipFill>
          <a:blip r:embed="rId3"/>
          <a:stretch>
            <a:fillRect/>
          </a:stretch>
        </p:blipFill>
        <p:spPr>
          <a:xfrm>
            <a:off x="7338955" y="1648536"/>
            <a:ext cx="852535" cy="1187457"/>
          </a:xfrm>
          <a:prstGeom prst="rect">
            <a:avLst/>
          </a:prstGeom>
        </p:spPr>
      </p:pic>
      <p:pic>
        <p:nvPicPr>
          <p:cNvPr id="7" name="Picture 11">
            <a:extLst>
              <a:ext uri="{FF2B5EF4-FFF2-40B4-BE49-F238E27FC236}">
                <a16:creationId xmlns:a16="http://schemas.microsoft.com/office/drawing/2014/main" id="{58C1A1EF-97E1-4D3E-B2E0-7A87393D683B}"/>
              </a:ext>
            </a:extLst>
          </p:cNvPr>
          <p:cNvPicPr>
            <a:picLocks noChangeAspect="1"/>
          </p:cNvPicPr>
          <p:nvPr userDrawn="1"/>
        </p:nvPicPr>
        <p:blipFill>
          <a:blip r:embed="rId4"/>
          <a:stretch>
            <a:fillRect/>
          </a:stretch>
        </p:blipFill>
        <p:spPr>
          <a:xfrm>
            <a:off x="8339357" y="1648538"/>
            <a:ext cx="852535" cy="1187457"/>
          </a:xfrm>
          <a:prstGeom prst="rect">
            <a:avLst/>
          </a:prstGeom>
        </p:spPr>
      </p:pic>
      <p:pic>
        <p:nvPicPr>
          <p:cNvPr id="8" name="Picture 12">
            <a:extLst>
              <a:ext uri="{FF2B5EF4-FFF2-40B4-BE49-F238E27FC236}">
                <a16:creationId xmlns:a16="http://schemas.microsoft.com/office/drawing/2014/main" id="{B548BBDB-491A-400A-925A-5740BC1535B9}"/>
              </a:ext>
            </a:extLst>
          </p:cNvPr>
          <p:cNvPicPr>
            <a:picLocks noChangeAspect="1"/>
          </p:cNvPicPr>
          <p:nvPr userDrawn="1"/>
        </p:nvPicPr>
        <p:blipFill>
          <a:blip r:embed="rId5"/>
          <a:stretch>
            <a:fillRect/>
          </a:stretch>
        </p:blipFill>
        <p:spPr>
          <a:xfrm>
            <a:off x="9199557" y="1648538"/>
            <a:ext cx="852535" cy="1187457"/>
          </a:xfrm>
          <a:prstGeom prst="rect">
            <a:avLst/>
          </a:prstGeom>
        </p:spPr>
      </p:pic>
      <p:pic>
        <p:nvPicPr>
          <p:cNvPr id="9" name="Picture 13">
            <a:extLst>
              <a:ext uri="{FF2B5EF4-FFF2-40B4-BE49-F238E27FC236}">
                <a16:creationId xmlns:a16="http://schemas.microsoft.com/office/drawing/2014/main" id="{BECF24A5-91B4-4C1A-9F25-C8D12917A804}"/>
              </a:ext>
            </a:extLst>
          </p:cNvPr>
          <p:cNvPicPr>
            <a:picLocks noChangeAspect="1"/>
          </p:cNvPicPr>
          <p:nvPr userDrawn="1"/>
        </p:nvPicPr>
        <p:blipFill>
          <a:blip r:embed="rId6"/>
          <a:stretch>
            <a:fillRect/>
          </a:stretch>
        </p:blipFill>
        <p:spPr>
          <a:xfrm>
            <a:off x="10214730" y="1648537"/>
            <a:ext cx="852535" cy="1187457"/>
          </a:xfrm>
          <a:prstGeom prst="rect">
            <a:avLst/>
          </a:prstGeom>
        </p:spPr>
      </p:pic>
      <p:sp>
        <p:nvSpPr>
          <p:cNvPr id="10" name="Title 1">
            <a:extLst>
              <a:ext uri="{FF2B5EF4-FFF2-40B4-BE49-F238E27FC236}">
                <a16:creationId xmlns:a16="http://schemas.microsoft.com/office/drawing/2014/main" id="{59602D61-37E2-49BC-A5CA-648B82276B15}"/>
              </a:ext>
            </a:extLst>
          </p:cNvPr>
          <p:cNvSpPr txBox="1">
            <a:spLocks/>
          </p:cNvSpPr>
          <p:nvPr userDrawn="1"/>
        </p:nvSpPr>
        <p:spPr>
          <a:xfrm>
            <a:off x="519081" y="813198"/>
            <a:ext cx="4213194" cy="459420"/>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latin typeface="Roboto" panose="02000000000000000000" pitchFamily="2" charset="0"/>
                <a:ea typeface="Roboto" panose="02000000000000000000" pitchFamily="2" charset="0"/>
              </a:rPr>
              <a:t>EELISA Table</a:t>
            </a:r>
          </a:p>
        </p:txBody>
      </p:sp>
    </p:spTree>
    <p:extLst>
      <p:ext uri="{BB962C8B-B14F-4D97-AF65-F5344CB8AC3E}">
        <p14:creationId xmlns:p14="http://schemas.microsoft.com/office/powerpoint/2010/main" val="1649493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3" name="Imagen 2">
            <a:extLst>
              <a:ext uri="{FF2B5EF4-FFF2-40B4-BE49-F238E27FC236}">
                <a16:creationId xmlns:a16="http://schemas.microsoft.com/office/drawing/2014/main" id="{466D2AA4-4909-4001-9460-F3061B4562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8548" y="5762028"/>
            <a:ext cx="9186172" cy="1095972"/>
          </a:xfrm>
          <a:prstGeom prst="rect">
            <a:avLst/>
          </a:prstGeom>
        </p:spPr>
      </p:pic>
      <p:sp>
        <p:nvSpPr>
          <p:cNvPr id="6" name="Marcador de texto 5">
            <a:extLst>
              <a:ext uri="{FF2B5EF4-FFF2-40B4-BE49-F238E27FC236}">
                <a16:creationId xmlns:a16="http://schemas.microsoft.com/office/drawing/2014/main" id="{E282C5E7-0C92-48C1-B6C1-963C0ABE1EED}"/>
              </a:ext>
            </a:extLst>
          </p:cNvPr>
          <p:cNvSpPr>
            <a:spLocks noGrp="1"/>
          </p:cNvSpPr>
          <p:nvPr>
            <p:ph type="body" sz="quarter" idx="13"/>
          </p:nvPr>
        </p:nvSpPr>
        <p:spPr>
          <a:xfrm>
            <a:off x="2336801" y="1320800"/>
            <a:ext cx="7640320" cy="3576320"/>
          </a:xfrm>
        </p:spPr>
        <p:txBody>
          <a:bodyPr>
            <a:normAutofit/>
          </a:bodyPr>
          <a:lstStyle>
            <a:lvl1pPr marL="0" indent="0" algn="ctr">
              <a:buNone/>
              <a:defRPr sz="4800">
                <a:latin typeface="Eelisa" pitchFamily="50" charset="0"/>
              </a:defRPr>
            </a:lvl1pPr>
          </a:lstStyle>
          <a:p>
            <a:pPr lvl="0"/>
            <a:r>
              <a:rPr lang="es-ES"/>
              <a:t>Editar el estilo de texto del patrón</a:t>
            </a:r>
          </a:p>
          <a:p>
            <a:pPr lvl="1"/>
            <a:r>
              <a:rPr lang="es-ES"/>
              <a:t>Segundo nivel</a:t>
            </a:r>
          </a:p>
          <a:p>
            <a:pPr lvl="2"/>
            <a:r>
              <a:rPr lang="es-ES"/>
              <a:t>Tercer nivel</a:t>
            </a:r>
          </a:p>
        </p:txBody>
      </p:sp>
      <p:pic>
        <p:nvPicPr>
          <p:cNvPr id="8" name="Imagen 7" descr="Un conjunto de letras blancas en un fondo blanco&#10;&#10;Descripción generada automáticamente con confianza media">
            <a:extLst>
              <a:ext uri="{FF2B5EF4-FFF2-40B4-BE49-F238E27FC236}">
                <a16:creationId xmlns:a16="http://schemas.microsoft.com/office/drawing/2014/main" id="{9E24D862-B2C2-4280-8A86-58D2328E058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17867" y="-701694"/>
            <a:ext cx="3181362" cy="3180080"/>
          </a:xfrm>
          <a:prstGeom prst="rect">
            <a:avLst/>
          </a:prstGeom>
        </p:spPr>
      </p:pic>
      <p:pic>
        <p:nvPicPr>
          <p:cNvPr id="10" name="Imagen 9" descr="Un dibujo de una persona&#10;&#10;Descripción generada automáticamente con confianza baja">
            <a:extLst>
              <a:ext uri="{FF2B5EF4-FFF2-40B4-BE49-F238E27FC236}">
                <a16:creationId xmlns:a16="http://schemas.microsoft.com/office/drawing/2014/main" id="{8FB8EC44-D5C1-4CFC-BDB2-DF3F880B0A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340250" y="252692"/>
            <a:ext cx="2754470" cy="2753360"/>
          </a:xfrm>
          <a:prstGeom prst="rect">
            <a:avLst/>
          </a:prstGeom>
        </p:spPr>
      </p:pic>
      <p:pic>
        <p:nvPicPr>
          <p:cNvPr id="12" name="Imagen 11" descr="Forma&#10;&#10;Descripción generada automáticamente con confianza baja">
            <a:extLst>
              <a:ext uri="{FF2B5EF4-FFF2-40B4-BE49-F238E27FC236}">
                <a16:creationId xmlns:a16="http://schemas.microsoft.com/office/drawing/2014/main" id="{5A658B26-057D-47A5-A976-D0C9C451EB20}"/>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804162" y="3002935"/>
            <a:ext cx="2754470" cy="2753360"/>
          </a:xfrm>
          <a:prstGeom prst="rect">
            <a:avLst/>
          </a:prstGeom>
        </p:spPr>
      </p:pic>
    </p:spTree>
    <p:extLst>
      <p:ext uri="{BB962C8B-B14F-4D97-AF65-F5344CB8AC3E}">
        <p14:creationId xmlns:p14="http://schemas.microsoft.com/office/powerpoint/2010/main" val="2388185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1011021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5EADF6-B50D-4FF4-8F31-36ED3A61E49D}"/>
              </a:ext>
            </a:extLst>
          </p:cNvPr>
          <p:cNvSpPr>
            <a:spLocks noGrp="1"/>
          </p:cNvSpPr>
          <p:nvPr>
            <p:ph type="title" hasCustomPrompt="1"/>
          </p:nvPr>
        </p:nvSpPr>
        <p:spPr>
          <a:xfrm>
            <a:off x="838200" y="365125"/>
            <a:ext cx="10515600" cy="1074417"/>
          </a:xfrm>
        </p:spPr>
        <p:txBody>
          <a:bodyPr/>
          <a:lstStyle>
            <a:lvl1pPr>
              <a:defRPr/>
            </a:lvl1pPr>
          </a:lstStyle>
          <a:p>
            <a:r>
              <a:rPr lang="es-ES" err="1"/>
              <a:t>Bullet</a:t>
            </a:r>
            <a:r>
              <a:rPr lang="es-ES"/>
              <a:t> </a:t>
            </a:r>
            <a:r>
              <a:rPr lang="es-ES" err="1"/>
              <a:t>points</a:t>
            </a:r>
            <a:endParaRPr lang="en-GB"/>
          </a:p>
        </p:txBody>
      </p:sp>
      <p:sp>
        <p:nvSpPr>
          <p:cNvPr id="5" name="Marcador de número de diapositiva 4">
            <a:extLst>
              <a:ext uri="{FF2B5EF4-FFF2-40B4-BE49-F238E27FC236}">
                <a16:creationId xmlns:a16="http://schemas.microsoft.com/office/drawing/2014/main" id="{C86A4D61-2D60-497A-B07E-8EC929E99CA3}"/>
              </a:ext>
            </a:extLst>
          </p:cNvPr>
          <p:cNvSpPr>
            <a:spLocks noGrp="1"/>
          </p:cNvSpPr>
          <p:nvPr>
            <p:ph type="sldNum" sz="quarter" idx="12"/>
          </p:nvPr>
        </p:nvSpPr>
        <p:spPr>
          <a:xfrm>
            <a:off x="11130280" y="6310312"/>
            <a:ext cx="858520" cy="365125"/>
          </a:xfrm>
          <a:prstGeom prst="rect">
            <a:avLst/>
          </a:prstGeom>
        </p:spPr>
        <p:txBody>
          <a:bodyPr/>
          <a:lstStyle/>
          <a:p>
            <a:fld id="{9C129BDE-95BB-453B-9C7E-F23769C946D5}" type="slidenum">
              <a:rPr lang="en-GB" smtClean="0"/>
              <a:t>‹Nº›</a:t>
            </a:fld>
            <a:endParaRPr lang="en-GB"/>
          </a:p>
        </p:txBody>
      </p:sp>
      <p:pic>
        <p:nvPicPr>
          <p:cNvPr id="4" name="Google Shape;170;p7">
            <a:extLst>
              <a:ext uri="{FF2B5EF4-FFF2-40B4-BE49-F238E27FC236}">
                <a16:creationId xmlns:a16="http://schemas.microsoft.com/office/drawing/2014/main" id="{E5258190-3CCE-4D4D-892D-4252B61033CF}"/>
              </a:ext>
            </a:extLst>
          </p:cNvPr>
          <p:cNvPicPr preferRelativeResize="0"/>
          <p:nvPr userDrawn="1"/>
        </p:nvPicPr>
        <p:blipFill rotWithShape="1">
          <a:blip r:embed="rId2">
            <a:alphaModFix/>
          </a:blip>
          <a:srcRect/>
          <a:stretch/>
        </p:blipFill>
        <p:spPr>
          <a:xfrm rot="10800000">
            <a:off x="5327728" y="1785452"/>
            <a:ext cx="352176" cy="704352"/>
          </a:xfrm>
          <a:prstGeom prst="rect">
            <a:avLst/>
          </a:prstGeom>
          <a:noFill/>
          <a:ln>
            <a:noFill/>
          </a:ln>
        </p:spPr>
      </p:pic>
      <p:pic>
        <p:nvPicPr>
          <p:cNvPr id="6" name="Google Shape;169;p7">
            <a:extLst>
              <a:ext uri="{FF2B5EF4-FFF2-40B4-BE49-F238E27FC236}">
                <a16:creationId xmlns:a16="http://schemas.microsoft.com/office/drawing/2014/main" id="{30D68DF0-BD8C-4A56-BD55-1508BC7495AB}"/>
              </a:ext>
            </a:extLst>
          </p:cNvPr>
          <p:cNvPicPr preferRelativeResize="0"/>
          <p:nvPr userDrawn="1"/>
        </p:nvPicPr>
        <p:blipFill rotWithShape="1">
          <a:blip r:embed="rId2">
            <a:alphaModFix/>
          </a:blip>
          <a:srcRect/>
          <a:stretch/>
        </p:blipFill>
        <p:spPr>
          <a:xfrm>
            <a:off x="11001624" y="1812547"/>
            <a:ext cx="352176" cy="704352"/>
          </a:xfrm>
          <a:prstGeom prst="rect">
            <a:avLst/>
          </a:prstGeom>
          <a:noFill/>
          <a:ln>
            <a:noFill/>
          </a:ln>
        </p:spPr>
      </p:pic>
      <p:pic>
        <p:nvPicPr>
          <p:cNvPr id="7" name="Google Shape;172;p7">
            <a:extLst>
              <a:ext uri="{FF2B5EF4-FFF2-40B4-BE49-F238E27FC236}">
                <a16:creationId xmlns:a16="http://schemas.microsoft.com/office/drawing/2014/main" id="{32EBCADE-DED1-489F-B78C-E40F75449FE4}"/>
              </a:ext>
            </a:extLst>
          </p:cNvPr>
          <p:cNvPicPr preferRelativeResize="0"/>
          <p:nvPr userDrawn="1"/>
        </p:nvPicPr>
        <p:blipFill rotWithShape="1">
          <a:blip r:embed="rId3">
            <a:alphaModFix/>
          </a:blip>
          <a:srcRect/>
          <a:stretch/>
        </p:blipFill>
        <p:spPr>
          <a:xfrm rot="10800000">
            <a:off x="565869" y="3113710"/>
            <a:ext cx="354237" cy="708473"/>
          </a:xfrm>
          <a:prstGeom prst="rect">
            <a:avLst/>
          </a:prstGeom>
          <a:noFill/>
          <a:ln>
            <a:noFill/>
          </a:ln>
        </p:spPr>
      </p:pic>
      <p:pic>
        <p:nvPicPr>
          <p:cNvPr id="8" name="Google Shape;171;p7">
            <a:extLst>
              <a:ext uri="{FF2B5EF4-FFF2-40B4-BE49-F238E27FC236}">
                <a16:creationId xmlns:a16="http://schemas.microsoft.com/office/drawing/2014/main" id="{54EC6599-75BD-41C2-A6E0-579A5EFF3E75}"/>
              </a:ext>
            </a:extLst>
          </p:cNvPr>
          <p:cNvPicPr preferRelativeResize="0"/>
          <p:nvPr userDrawn="1"/>
        </p:nvPicPr>
        <p:blipFill rotWithShape="1">
          <a:blip r:embed="rId3">
            <a:alphaModFix/>
          </a:blip>
          <a:srcRect/>
          <a:stretch/>
        </p:blipFill>
        <p:spPr>
          <a:xfrm>
            <a:off x="6177906" y="3113709"/>
            <a:ext cx="354237" cy="708473"/>
          </a:xfrm>
          <a:prstGeom prst="rect">
            <a:avLst/>
          </a:prstGeom>
          <a:noFill/>
          <a:ln>
            <a:noFill/>
          </a:ln>
        </p:spPr>
      </p:pic>
      <p:pic>
        <p:nvPicPr>
          <p:cNvPr id="9" name="Google Shape;173;p7">
            <a:extLst>
              <a:ext uri="{FF2B5EF4-FFF2-40B4-BE49-F238E27FC236}">
                <a16:creationId xmlns:a16="http://schemas.microsoft.com/office/drawing/2014/main" id="{A592E597-0D2B-4500-B198-1CFFE97203A2}"/>
              </a:ext>
            </a:extLst>
          </p:cNvPr>
          <p:cNvPicPr preferRelativeResize="0"/>
          <p:nvPr userDrawn="1"/>
        </p:nvPicPr>
        <p:blipFill rotWithShape="1">
          <a:blip r:embed="rId4">
            <a:alphaModFix/>
          </a:blip>
          <a:srcRect/>
          <a:stretch/>
        </p:blipFill>
        <p:spPr>
          <a:xfrm>
            <a:off x="10134777" y="4202908"/>
            <a:ext cx="352177" cy="704354"/>
          </a:xfrm>
          <a:prstGeom prst="rect">
            <a:avLst/>
          </a:prstGeom>
          <a:noFill/>
          <a:ln>
            <a:noFill/>
          </a:ln>
        </p:spPr>
      </p:pic>
      <p:pic>
        <p:nvPicPr>
          <p:cNvPr id="10" name="Google Shape;174;p7">
            <a:extLst>
              <a:ext uri="{FF2B5EF4-FFF2-40B4-BE49-F238E27FC236}">
                <a16:creationId xmlns:a16="http://schemas.microsoft.com/office/drawing/2014/main" id="{0038B3AC-B48F-4D07-8677-475F567FC366}"/>
              </a:ext>
            </a:extLst>
          </p:cNvPr>
          <p:cNvPicPr preferRelativeResize="0"/>
          <p:nvPr userDrawn="1"/>
        </p:nvPicPr>
        <p:blipFill rotWithShape="1">
          <a:blip r:embed="rId4">
            <a:alphaModFix/>
          </a:blip>
          <a:srcRect/>
          <a:stretch/>
        </p:blipFill>
        <p:spPr>
          <a:xfrm rot="10800000">
            <a:off x="4615817" y="4202908"/>
            <a:ext cx="352177" cy="704354"/>
          </a:xfrm>
          <a:prstGeom prst="rect">
            <a:avLst/>
          </a:prstGeom>
          <a:noFill/>
          <a:ln>
            <a:noFill/>
          </a:ln>
        </p:spPr>
      </p:pic>
      <p:pic>
        <p:nvPicPr>
          <p:cNvPr id="11" name="Google Shape;175;p7">
            <a:extLst>
              <a:ext uri="{FF2B5EF4-FFF2-40B4-BE49-F238E27FC236}">
                <a16:creationId xmlns:a16="http://schemas.microsoft.com/office/drawing/2014/main" id="{2DF8378C-1C63-4AA1-BDEA-4B8E46E65D57}"/>
              </a:ext>
            </a:extLst>
          </p:cNvPr>
          <p:cNvPicPr preferRelativeResize="0"/>
          <p:nvPr userDrawn="1"/>
        </p:nvPicPr>
        <p:blipFill rotWithShape="1">
          <a:blip r:embed="rId5">
            <a:alphaModFix/>
          </a:blip>
          <a:srcRect/>
          <a:stretch/>
        </p:blipFill>
        <p:spPr>
          <a:xfrm>
            <a:off x="7931416" y="5260031"/>
            <a:ext cx="352176" cy="704352"/>
          </a:xfrm>
          <a:prstGeom prst="rect">
            <a:avLst/>
          </a:prstGeom>
          <a:noFill/>
          <a:ln>
            <a:noFill/>
          </a:ln>
        </p:spPr>
      </p:pic>
      <p:pic>
        <p:nvPicPr>
          <p:cNvPr id="12" name="Google Shape;176;p7">
            <a:extLst>
              <a:ext uri="{FF2B5EF4-FFF2-40B4-BE49-F238E27FC236}">
                <a16:creationId xmlns:a16="http://schemas.microsoft.com/office/drawing/2014/main" id="{9439ED7B-F010-449B-A7D8-337950BEA728}"/>
              </a:ext>
            </a:extLst>
          </p:cNvPr>
          <p:cNvPicPr preferRelativeResize="0"/>
          <p:nvPr userDrawn="1"/>
        </p:nvPicPr>
        <p:blipFill rotWithShape="1">
          <a:blip r:embed="rId5">
            <a:alphaModFix/>
          </a:blip>
          <a:srcRect/>
          <a:stretch/>
        </p:blipFill>
        <p:spPr>
          <a:xfrm rot="10800000">
            <a:off x="2371863" y="5260031"/>
            <a:ext cx="352176" cy="704352"/>
          </a:xfrm>
          <a:prstGeom prst="rect">
            <a:avLst/>
          </a:prstGeom>
          <a:noFill/>
          <a:ln>
            <a:noFill/>
          </a:ln>
        </p:spPr>
      </p:pic>
      <p:sp>
        <p:nvSpPr>
          <p:cNvPr id="13" name="Marcador de texto 12">
            <a:extLst>
              <a:ext uri="{FF2B5EF4-FFF2-40B4-BE49-F238E27FC236}">
                <a16:creationId xmlns:a16="http://schemas.microsoft.com/office/drawing/2014/main" id="{EEFF6050-5D0A-4F3E-9F48-9505D24F6979}"/>
              </a:ext>
            </a:extLst>
          </p:cNvPr>
          <p:cNvSpPr>
            <a:spLocks noGrp="1"/>
          </p:cNvSpPr>
          <p:nvPr>
            <p:ph type="body" sz="quarter" idx="13" hasCustomPrompt="1"/>
          </p:nvPr>
        </p:nvSpPr>
        <p:spPr>
          <a:xfrm>
            <a:off x="5873106" y="1784973"/>
            <a:ext cx="4918075" cy="704850"/>
          </a:xfrm>
        </p:spPr>
        <p:txBody>
          <a:bodyPr/>
          <a:lstStyle>
            <a:lvl2pPr marL="457200" indent="0" algn="ctr">
              <a:buNone/>
              <a:defRPr/>
            </a:lvl2pPr>
          </a:lstStyle>
          <a:p>
            <a:pPr lvl="1"/>
            <a:r>
              <a:rPr lang="es-ES"/>
              <a:t>Texto</a:t>
            </a:r>
          </a:p>
        </p:txBody>
      </p:sp>
      <p:sp>
        <p:nvSpPr>
          <p:cNvPr id="14" name="Marcador de texto 12">
            <a:extLst>
              <a:ext uri="{FF2B5EF4-FFF2-40B4-BE49-F238E27FC236}">
                <a16:creationId xmlns:a16="http://schemas.microsoft.com/office/drawing/2014/main" id="{D7AE3847-3DF5-47FD-8A8F-239898D7795E}"/>
              </a:ext>
            </a:extLst>
          </p:cNvPr>
          <p:cNvSpPr>
            <a:spLocks noGrp="1"/>
          </p:cNvSpPr>
          <p:nvPr>
            <p:ph type="body" sz="quarter" idx="14" hasCustomPrompt="1"/>
          </p:nvPr>
        </p:nvSpPr>
        <p:spPr>
          <a:xfrm>
            <a:off x="2868690" y="5260031"/>
            <a:ext cx="4918075" cy="704850"/>
          </a:xfrm>
        </p:spPr>
        <p:txBody>
          <a:bodyPr/>
          <a:lstStyle>
            <a:lvl2pPr marL="457200" indent="0" algn="ctr">
              <a:buNone/>
              <a:defRPr/>
            </a:lvl2pPr>
          </a:lstStyle>
          <a:p>
            <a:pPr lvl="1"/>
            <a:r>
              <a:rPr lang="es-ES"/>
              <a:t>Texto</a:t>
            </a:r>
          </a:p>
        </p:txBody>
      </p:sp>
      <p:sp>
        <p:nvSpPr>
          <p:cNvPr id="15" name="Marcador de texto 12">
            <a:extLst>
              <a:ext uri="{FF2B5EF4-FFF2-40B4-BE49-F238E27FC236}">
                <a16:creationId xmlns:a16="http://schemas.microsoft.com/office/drawing/2014/main" id="{192458AF-4965-43C0-B490-74E70C71871A}"/>
              </a:ext>
            </a:extLst>
          </p:cNvPr>
          <p:cNvSpPr>
            <a:spLocks noGrp="1"/>
          </p:cNvSpPr>
          <p:nvPr>
            <p:ph type="body" sz="quarter" idx="15" hasCustomPrompt="1"/>
          </p:nvPr>
        </p:nvSpPr>
        <p:spPr>
          <a:xfrm>
            <a:off x="5092348" y="4204488"/>
            <a:ext cx="4918075" cy="704850"/>
          </a:xfrm>
        </p:spPr>
        <p:txBody>
          <a:bodyPr/>
          <a:lstStyle>
            <a:lvl2pPr marL="457200" indent="0" algn="ctr">
              <a:buNone/>
              <a:defRPr/>
            </a:lvl2pPr>
          </a:lstStyle>
          <a:p>
            <a:pPr lvl="1"/>
            <a:r>
              <a:rPr lang="es-ES"/>
              <a:t>Texto</a:t>
            </a:r>
          </a:p>
        </p:txBody>
      </p:sp>
      <p:sp>
        <p:nvSpPr>
          <p:cNvPr id="16" name="Marcador de texto 12">
            <a:extLst>
              <a:ext uri="{FF2B5EF4-FFF2-40B4-BE49-F238E27FC236}">
                <a16:creationId xmlns:a16="http://schemas.microsoft.com/office/drawing/2014/main" id="{37F8DDBA-6B4C-479D-9FC9-19A55C245A48}"/>
              </a:ext>
            </a:extLst>
          </p:cNvPr>
          <p:cNvSpPr>
            <a:spLocks noGrp="1"/>
          </p:cNvSpPr>
          <p:nvPr>
            <p:ph type="body" sz="quarter" idx="16" hasCustomPrompt="1"/>
          </p:nvPr>
        </p:nvSpPr>
        <p:spPr>
          <a:xfrm>
            <a:off x="1089968" y="3150526"/>
            <a:ext cx="4918075" cy="704850"/>
          </a:xfrm>
        </p:spPr>
        <p:txBody>
          <a:bodyPr/>
          <a:lstStyle>
            <a:lvl2pPr marL="457200" indent="0" algn="ctr">
              <a:buNone/>
              <a:defRPr/>
            </a:lvl2pPr>
          </a:lstStyle>
          <a:p>
            <a:pPr lvl="1"/>
            <a:r>
              <a:rPr lang="es-ES"/>
              <a:t>Texto</a:t>
            </a:r>
          </a:p>
        </p:txBody>
      </p:sp>
    </p:spTree>
    <p:extLst>
      <p:ext uri="{BB962C8B-B14F-4D97-AF65-F5344CB8AC3E}">
        <p14:creationId xmlns:p14="http://schemas.microsoft.com/office/powerpoint/2010/main" val="2783021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Picture 4">
            <a:extLst>
              <a:ext uri="{FF2B5EF4-FFF2-40B4-BE49-F238E27FC236}">
                <a16:creationId xmlns:a16="http://schemas.microsoft.com/office/drawing/2014/main" id="{C21940A4-376A-4ABC-A6E1-31665E1CE446}"/>
              </a:ext>
            </a:extLst>
          </p:cNvPr>
          <p:cNvPicPr>
            <a:picLocks noChangeAspect="1"/>
          </p:cNvPicPr>
          <p:nvPr userDrawn="1"/>
        </p:nvPicPr>
        <p:blipFill>
          <a:blip r:embed="rId2"/>
          <a:stretch>
            <a:fillRect/>
          </a:stretch>
        </p:blipFill>
        <p:spPr>
          <a:xfrm>
            <a:off x="7446376" y="1907787"/>
            <a:ext cx="715107" cy="357554"/>
          </a:xfrm>
          <a:prstGeom prst="rect">
            <a:avLst/>
          </a:prstGeom>
        </p:spPr>
      </p:pic>
      <p:pic>
        <p:nvPicPr>
          <p:cNvPr id="6" name="Picture 9">
            <a:extLst>
              <a:ext uri="{FF2B5EF4-FFF2-40B4-BE49-F238E27FC236}">
                <a16:creationId xmlns:a16="http://schemas.microsoft.com/office/drawing/2014/main" id="{A6D9108B-CF19-4663-8A97-543B39D3EA5F}"/>
              </a:ext>
            </a:extLst>
          </p:cNvPr>
          <p:cNvPicPr>
            <a:picLocks noChangeAspect="1"/>
          </p:cNvPicPr>
          <p:nvPr userDrawn="1"/>
        </p:nvPicPr>
        <p:blipFill>
          <a:blip r:embed="rId2"/>
          <a:stretch>
            <a:fillRect/>
          </a:stretch>
        </p:blipFill>
        <p:spPr>
          <a:xfrm rot="10800000">
            <a:off x="10977041" y="5773853"/>
            <a:ext cx="753515" cy="376758"/>
          </a:xfrm>
          <a:prstGeom prst="rect">
            <a:avLst/>
          </a:prstGeom>
        </p:spPr>
      </p:pic>
      <p:sp>
        <p:nvSpPr>
          <p:cNvPr id="7" name="Title 7">
            <a:extLst>
              <a:ext uri="{FF2B5EF4-FFF2-40B4-BE49-F238E27FC236}">
                <a16:creationId xmlns:a16="http://schemas.microsoft.com/office/drawing/2014/main" id="{6C68CA4B-24E8-4A08-B0EA-B6A6EB179B97}"/>
              </a:ext>
            </a:extLst>
          </p:cNvPr>
          <p:cNvSpPr>
            <a:spLocks noGrp="1"/>
          </p:cNvSpPr>
          <p:nvPr>
            <p:ph type="title"/>
          </p:nvPr>
        </p:nvSpPr>
        <p:spPr>
          <a:xfrm>
            <a:off x="7641370" y="392996"/>
            <a:ext cx="3549869" cy="1325563"/>
          </a:xfrm>
        </p:spPr>
        <p:txBody>
          <a:bodyPr>
            <a:normAutofit/>
          </a:bodyPr>
          <a:lstStyle/>
          <a:p>
            <a:r>
              <a:rPr lang="es-ES" sz="4000">
                <a:latin typeface="Roboto" panose="02000000000000000000" pitchFamily="2" charset="0"/>
                <a:ea typeface="Roboto" panose="02000000000000000000" pitchFamily="2" charset="0"/>
              </a:rPr>
              <a:t>Haga clic para modificar el estilo de título del patrón</a:t>
            </a:r>
            <a:endParaRPr lang="en-US" sz="4000">
              <a:latin typeface="Roboto" panose="02000000000000000000" pitchFamily="2" charset="0"/>
              <a:ea typeface="Roboto" panose="02000000000000000000" pitchFamily="2" charset="0"/>
            </a:endParaRPr>
          </a:p>
        </p:txBody>
      </p:sp>
      <p:sp>
        <p:nvSpPr>
          <p:cNvPr id="8" name="Marcador de texto 7">
            <a:extLst>
              <a:ext uri="{FF2B5EF4-FFF2-40B4-BE49-F238E27FC236}">
                <a16:creationId xmlns:a16="http://schemas.microsoft.com/office/drawing/2014/main" id="{3E2D000B-CF0F-4656-B92F-A00BA2A44AB0}"/>
              </a:ext>
            </a:extLst>
          </p:cNvPr>
          <p:cNvSpPr>
            <a:spLocks noGrp="1"/>
          </p:cNvSpPr>
          <p:nvPr>
            <p:ph type="body" sz="quarter" idx="13" hasCustomPrompt="1"/>
          </p:nvPr>
        </p:nvSpPr>
        <p:spPr>
          <a:xfrm>
            <a:off x="7640638" y="2265363"/>
            <a:ext cx="4089400" cy="3319462"/>
          </a:xfrm>
        </p:spPr>
        <p:txBody>
          <a:bodyPr/>
          <a:lstStyle>
            <a:lvl1pPr marL="0" indent="0" algn="just">
              <a:buNone/>
              <a:defRPr/>
            </a:lvl1pPr>
          </a:lstStyle>
          <a:p>
            <a:pPr lvl="0"/>
            <a:r>
              <a:rPr lang="es-ES"/>
              <a:t>Text</a:t>
            </a:r>
            <a:endParaRPr lang="en-GB"/>
          </a:p>
        </p:txBody>
      </p:sp>
    </p:spTree>
    <p:extLst>
      <p:ext uri="{BB962C8B-B14F-4D97-AF65-F5344CB8AC3E}">
        <p14:creationId xmlns:p14="http://schemas.microsoft.com/office/powerpoint/2010/main" val="688276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5EADF6-B50D-4FF4-8F31-36ED3A61E49D}"/>
              </a:ext>
            </a:extLst>
          </p:cNvPr>
          <p:cNvSpPr>
            <a:spLocks noGrp="1"/>
          </p:cNvSpPr>
          <p:nvPr>
            <p:ph type="title"/>
          </p:nvPr>
        </p:nvSpPr>
        <p:spPr/>
        <p:txBody>
          <a:bodyPr/>
          <a:lstStyle/>
          <a:p>
            <a:r>
              <a:rPr lang="es-ES"/>
              <a:t>Haga clic para modificar el estilo de título del patrón</a:t>
            </a:r>
            <a:endParaRPr lang="en-GB"/>
          </a:p>
        </p:txBody>
      </p:sp>
      <p:sp>
        <p:nvSpPr>
          <p:cNvPr id="5" name="Marcador de número de diapositiva 4">
            <a:extLst>
              <a:ext uri="{FF2B5EF4-FFF2-40B4-BE49-F238E27FC236}">
                <a16:creationId xmlns:a16="http://schemas.microsoft.com/office/drawing/2014/main" id="{C86A4D61-2D60-497A-B07E-8EC929E99CA3}"/>
              </a:ext>
            </a:extLst>
          </p:cNvPr>
          <p:cNvSpPr>
            <a:spLocks noGrp="1"/>
          </p:cNvSpPr>
          <p:nvPr>
            <p:ph type="sldNum" sz="quarter" idx="12"/>
          </p:nvPr>
        </p:nvSpPr>
        <p:spPr>
          <a:xfrm>
            <a:off x="11130280" y="6310312"/>
            <a:ext cx="858520" cy="365125"/>
          </a:xfrm>
          <a:prstGeom prst="rect">
            <a:avLst/>
          </a:prstGeom>
        </p:spPr>
        <p:txBody>
          <a:bodyPr/>
          <a:lstStyle/>
          <a:p>
            <a:fld id="{9C129BDE-95BB-453B-9C7E-F23769C946D5}" type="slidenum">
              <a:rPr lang="en-GB" smtClean="0"/>
              <a:t>‹Nº›</a:t>
            </a:fld>
            <a:endParaRPr lang="en-GB"/>
          </a:p>
        </p:txBody>
      </p:sp>
    </p:spTree>
    <p:extLst>
      <p:ext uri="{BB962C8B-B14F-4D97-AF65-F5344CB8AC3E}">
        <p14:creationId xmlns:p14="http://schemas.microsoft.com/office/powerpoint/2010/main" val="1238924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En blanco">
    <p:spTree>
      <p:nvGrpSpPr>
        <p:cNvPr id="1" name=""/>
        <p:cNvGrpSpPr/>
        <p:nvPr/>
      </p:nvGrpSpPr>
      <p:grpSpPr>
        <a:xfrm>
          <a:off x="0" y="0"/>
          <a:ext cx="0" cy="0"/>
          <a:chOff x="0" y="0"/>
          <a:chExt cx="0" cy="0"/>
        </a:xfrm>
      </p:grpSpPr>
      <p:pic>
        <p:nvPicPr>
          <p:cNvPr id="9" name="Picture 14">
            <a:extLst>
              <a:ext uri="{FF2B5EF4-FFF2-40B4-BE49-F238E27FC236}">
                <a16:creationId xmlns:a16="http://schemas.microsoft.com/office/drawing/2014/main" id="{D7D40FE2-314D-45BC-8FFD-50A8D7D61520}"/>
              </a:ext>
            </a:extLst>
          </p:cNvPr>
          <p:cNvPicPr>
            <a:picLocks noChangeAspect="1"/>
          </p:cNvPicPr>
          <p:nvPr userDrawn="1"/>
        </p:nvPicPr>
        <p:blipFill rotWithShape="1">
          <a:blip r:embed="rId2"/>
          <a:srcRect l="14779" r="15727"/>
          <a:stretch/>
        </p:blipFill>
        <p:spPr>
          <a:xfrm>
            <a:off x="6096000" y="0"/>
            <a:ext cx="6920840" cy="6858000"/>
          </a:xfrm>
          <a:prstGeom prst="rect">
            <a:avLst/>
          </a:prstGeom>
        </p:spPr>
      </p:pic>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Picture 4">
            <a:extLst>
              <a:ext uri="{FF2B5EF4-FFF2-40B4-BE49-F238E27FC236}">
                <a16:creationId xmlns:a16="http://schemas.microsoft.com/office/drawing/2014/main" id="{C21940A4-376A-4ABC-A6E1-31665E1CE446}"/>
              </a:ext>
            </a:extLst>
          </p:cNvPr>
          <p:cNvPicPr>
            <a:picLocks noChangeAspect="1"/>
          </p:cNvPicPr>
          <p:nvPr userDrawn="1"/>
        </p:nvPicPr>
        <p:blipFill>
          <a:blip r:embed="rId3"/>
          <a:stretch>
            <a:fillRect/>
          </a:stretch>
        </p:blipFill>
        <p:spPr>
          <a:xfrm>
            <a:off x="517256" y="2097016"/>
            <a:ext cx="715107" cy="357554"/>
          </a:xfrm>
          <a:prstGeom prst="rect">
            <a:avLst/>
          </a:prstGeom>
        </p:spPr>
      </p:pic>
      <p:pic>
        <p:nvPicPr>
          <p:cNvPr id="6" name="Picture 9">
            <a:extLst>
              <a:ext uri="{FF2B5EF4-FFF2-40B4-BE49-F238E27FC236}">
                <a16:creationId xmlns:a16="http://schemas.microsoft.com/office/drawing/2014/main" id="{A6D9108B-CF19-4663-8A97-543B39D3EA5F}"/>
              </a:ext>
            </a:extLst>
          </p:cNvPr>
          <p:cNvPicPr>
            <a:picLocks noChangeAspect="1"/>
          </p:cNvPicPr>
          <p:nvPr userDrawn="1"/>
        </p:nvPicPr>
        <p:blipFill>
          <a:blip r:embed="rId3"/>
          <a:stretch>
            <a:fillRect/>
          </a:stretch>
        </p:blipFill>
        <p:spPr>
          <a:xfrm rot="10800000">
            <a:off x="4047921" y="5963082"/>
            <a:ext cx="753515" cy="376758"/>
          </a:xfrm>
          <a:prstGeom prst="rect">
            <a:avLst/>
          </a:prstGeom>
        </p:spPr>
      </p:pic>
      <p:sp>
        <p:nvSpPr>
          <p:cNvPr id="7" name="Title 7">
            <a:extLst>
              <a:ext uri="{FF2B5EF4-FFF2-40B4-BE49-F238E27FC236}">
                <a16:creationId xmlns:a16="http://schemas.microsoft.com/office/drawing/2014/main" id="{6C68CA4B-24E8-4A08-B0EA-B6A6EB179B97}"/>
              </a:ext>
            </a:extLst>
          </p:cNvPr>
          <p:cNvSpPr>
            <a:spLocks noGrp="1"/>
          </p:cNvSpPr>
          <p:nvPr>
            <p:ph type="title"/>
          </p:nvPr>
        </p:nvSpPr>
        <p:spPr>
          <a:xfrm>
            <a:off x="712250" y="582225"/>
            <a:ext cx="3549869" cy="1325563"/>
          </a:xfrm>
        </p:spPr>
        <p:txBody>
          <a:bodyPr>
            <a:normAutofit/>
          </a:bodyPr>
          <a:lstStyle/>
          <a:p>
            <a:r>
              <a:rPr lang="es-ES" sz="4000">
                <a:latin typeface="Roboto" panose="02000000000000000000" pitchFamily="2" charset="0"/>
                <a:ea typeface="Roboto" panose="02000000000000000000" pitchFamily="2" charset="0"/>
              </a:rPr>
              <a:t>Haga clic para modificar el estilo de título del patrón</a:t>
            </a:r>
            <a:endParaRPr lang="en-US" sz="4000">
              <a:latin typeface="Roboto" panose="02000000000000000000" pitchFamily="2" charset="0"/>
              <a:ea typeface="Roboto" panose="02000000000000000000" pitchFamily="2" charset="0"/>
            </a:endParaRPr>
          </a:p>
        </p:txBody>
      </p:sp>
      <p:sp>
        <p:nvSpPr>
          <p:cNvPr id="8" name="Marcador de texto 7">
            <a:extLst>
              <a:ext uri="{FF2B5EF4-FFF2-40B4-BE49-F238E27FC236}">
                <a16:creationId xmlns:a16="http://schemas.microsoft.com/office/drawing/2014/main" id="{3E2D000B-CF0F-4656-B92F-A00BA2A44AB0}"/>
              </a:ext>
            </a:extLst>
          </p:cNvPr>
          <p:cNvSpPr>
            <a:spLocks noGrp="1"/>
          </p:cNvSpPr>
          <p:nvPr>
            <p:ph type="body" sz="quarter" idx="13" hasCustomPrompt="1"/>
          </p:nvPr>
        </p:nvSpPr>
        <p:spPr>
          <a:xfrm>
            <a:off x="711518" y="2454592"/>
            <a:ext cx="4089400" cy="3319462"/>
          </a:xfrm>
        </p:spPr>
        <p:txBody>
          <a:bodyPr/>
          <a:lstStyle>
            <a:lvl1pPr marL="0" indent="0" algn="just">
              <a:buNone/>
              <a:defRPr/>
            </a:lvl1pPr>
          </a:lstStyle>
          <a:p>
            <a:pPr lvl="0"/>
            <a:r>
              <a:rPr lang="es-ES"/>
              <a:t>Text</a:t>
            </a:r>
            <a:endParaRPr lang="en-GB"/>
          </a:p>
        </p:txBody>
      </p:sp>
    </p:spTree>
    <p:extLst>
      <p:ext uri="{BB962C8B-B14F-4D97-AF65-F5344CB8AC3E}">
        <p14:creationId xmlns:p14="http://schemas.microsoft.com/office/powerpoint/2010/main" val="1531598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spTree>
    <p:extLst>
      <p:ext uri="{BB962C8B-B14F-4D97-AF65-F5344CB8AC3E}">
        <p14:creationId xmlns:p14="http://schemas.microsoft.com/office/powerpoint/2010/main" val="2303117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En blanco">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C5C3FA65-30EF-475F-9092-A062D564ED10}"/>
              </a:ext>
            </a:extLst>
          </p:cNvPr>
          <p:cNvPicPr>
            <a:picLocks noChangeAspect="1"/>
          </p:cNvPicPr>
          <p:nvPr userDrawn="1"/>
        </p:nvPicPr>
        <p:blipFill rotWithShape="1">
          <a:blip r:embed="rId2"/>
          <a:srcRect l="35117" r="13729"/>
          <a:stretch/>
        </p:blipFill>
        <p:spPr>
          <a:xfrm>
            <a:off x="-1145752" y="0"/>
            <a:ext cx="7941101" cy="6858000"/>
          </a:xfrm>
          <a:prstGeom prst="rect">
            <a:avLst/>
          </a:prstGeom>
        </p:spPr>
      </p:pic>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Picture 4">
            <a:extLst>
              <a:ext uri="{FF2B5EF4-FFF2-40B4-BE49-F238E27FC236}">
                <a16:creationId xmlns:a16="http://schemas.microsoft.com/office/drawing/2014/main" id="{C21940A4-376A-4ABC-A6E1-31665E1CE446}"/>
              </a:ext>
            </a:extLst>
          </p:cNvPr>
          <p:cNvPicPr>
            <a:picLocks noChangeAspect="1"/>
          </p:cNvPicPr>
          <p:nvPr userDrawn="1"/>
        </p:nvPicPr>
        <p:blipFill>
          <a:blip r:embed="rId3"/>
          <a:stretch>
            <a:fillRect/>
          </a:stretch>
        </p:blipFill>
        <p:spPr>
          <a:xfrm>
            <a:off x="7446376" y="1907787"/>
            <a:ext cx="715107" cy="357554"/>
          </a:xfrm>
          <a:prstGeom prst="rect">
            <a:avLst/>
          </a:prstGeom>
        </p:spPr>
      </p:pic>
      <p:pic>
        <p:nvPicPr>
          <p:cNvPr id="6" name="Picture 9">
            <a:extLst>
              <a:ext uri="{FF2B5EF4-FFF2-40B4-BE49-F238E27FC236}">
                <a16:creationId xmlns:a16="http://schemas.microsoft.com/office/drawing/2014/main" id="{A6D9108B-CF19-4663-8A97-543B39D3EA5F}"/>
              </a:ext>
            </a:extLst>
          </p:cNvPr>
          <p:cNvPicPr>
            <a:picLocks noChangeAspect="1"/>
          </p:cNvPicPr>
          <p:nvPr userDrawn="1"/>
        </p:nvPicPr>
        <p:blipFill>
          <a:blip r:embed="rId3"/>
          <a:stretch>
            <a:fillRect/>
          </a:stretch>
        </p:blipFill>
        <p:spPr>
          <a:xfrm rot="10800000">
            <a:off x="10977041" y="5773853"/>
            <a:ext cx="753515" cy="376758"/>
          </a:xfrm>
          <a:prstGeom prst="rect">
            <a:avLst/>
          </a:prstGeom>
        </p:spPr>
      </p:pic>
      <p:sp>
        <p:nvSpPr>
          <p:cNvPr id="7" name="Title 7">
            <a:extLst>
              <a:ext uri="{FF2B5EF4-FFF2-40B4-BE49-F238E27FC236}">
                <a16:creationId xmlns:a16="http://schemas.microsoft.com/office/drawing/2014/main" id="{6C68CA4B-24E8-4A08-B0EA-B6A6EB179B97}"/>
              </a:ext>
            </a:extLst>
          </p:cNvPr>
          <p:cNvSpPr>
            <a:spLocks noGrp="1"/>
          </p:cNvSpPr>
          <p:nvPr>
            <p:ph type="title"/>
          </p:nvPr>
        </p:nvSpPr>
        <p:spPr>
          <a:xfrm>
            <a:off x="7641370" y="392996"/>
            <a:ext cx="3549869" cy="1325563"/>
          </a:xfrm>
        </p:spPr>
        <p:txBody>
          <a:bodyPr>
            <a:normAutofit/>
          </a:bodyPr>
          <a:lstStyle/>
          <a:p>
            <a:r>
              <a:rPr lang="es-ES" sz="4000">
                <a:latin typeface="Roboto" panose="02000000000000000000" pitchFamily="2" charset="0"/>
                <a:ea typeface="Roboto" panose="02000000000000000000" pitchFamily="2" charset="0"/>
              </a:rPr>
              <a:t>Haga clic para modificar el estilo de título del patrón</a:t>
            </a:r>
            <a:endParaRPr lang="en-US" sz="4000">
              <a:latin typeface="Roboto" panose="02000000000000000000" pitchFamily="2" charset="0"/>
              <a:ea typeface="Roboto" panose="02000000000000000000" pitchFamily="2" charset="0"/>
            </a:endParaRPr>
          </a:p>
        </p:txBody>
      </p:sp>
      <p:sp>
        <p:nvSpPr>
          <p:cNvPr id="8" name="Marcador de texto 7">
            <a:extLst>
              <a:ext uri="{FF2B5EF4-FFF2-40B4-BE49-F238E27FC236}">
                <a16:creationId xmlns:a16="http://schemas.microsoft.com/office/drawing/2014/main" id="{3E2D000B-CF0F-4656-B92F-A00BA2A44AB0}"/>
              </a:ext>
            </a:extLst>
          </p:cNvPr>
          <p:cNvSpPr>
            <a:spLocks noGrp="1"/>
          </p:cNvSpPr>
          <p:nvPr>
            <p:ph type="body" sz="quarter" idx="13" hasCustomPrompt="1"/>
          </p:nvPr>
        </p:nvSpPr>
        <p:spPr>
          <a:xfrm>
            <a:off x="7640638" y="2265363"/>
            <a:ext cx="4089400" cy="3319462"/>
          </a:xfrm>
        </p:spPr>
        <p:txBody>
          <a:bodyPr/>
          <a:lstStyle>
            <a:lvl1pPr marL="0" indent="0" algn="just">
              <a:buNone/>
              <a:defRPr/>
            </a:lvl1pPr>
          </a:lstStyle>
          <a:p>
            <a:pPr lvl="0"/>
            <a:r>
              <a:rPr lang="es-ES"/>
              <a:t>Text</a:t>
            </a:r>
            <a:endParaRPr lang="en-GB"/>
          </a:p>
        </p:txBody>
      </p:sp>
      <p:pic>
        <p:nvPicPr>
          <p:cNvPr id="9" name="Imagen 8" descr="Interfaz de usuario gráfica, Texto&#10;&#10;Descripción generada automáticamente">
            <a:extLst>
              <a:ext uri="{FF2B5EF4-FFF2-40B4-BE49-F238E27FC236}">
                <a16:creationId xmlns:a16="http://schemas.microsoft.com/office/drawing/2014/main" id="{3D9A5AB0-A8BE-4C31-A4CB-EEE5A05FB7F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23520" y="5807911"/>
            <a:ext cx="1930400" cy="1050089"/>
          </a:xfrm>
          <a:prstGeom prst="rect">
            <a:avLst/>
          </a:prstGeom>
        </p:spPr>
      </p:pic>
    </p:spTree>
    <p:extLst>
      <p:ext uri="{BB962C8B-B14F-4D97-AF65-F5344CB8AC3E}">
        <p14:creationId xmlns:p14="http://schemas.microsoft.com/office/powerpoint/2010/main" val="1659259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3" name="Picture 3">
            <a:extLst>
              <a:ext uri="{FF2B5EF4-FFF2-40B4-BE49-F238E27FC236}">
                <a16:creationId xmlns:a16="http://schemas.microsoft.com/office/drawing/2014/main" id="{D8F263CB-0D49-467E-8BD7-E3B132B80397}"/>
              </a:ext>
            </a:extLst>
          </p:cNvPr>
          <p:cNvPicPr>
            <a:picLocks noChangeAspect="1"/>
          </p:cNvPicPr>
          <p:nvPr userDrawn="1"/>
        </p:nvPicPr>
        <p:blipFill>
          <a:blip r:embed="rId2"/>
          <a:stretch>
            <a:fillRect/>
          </a:stretch>
        </p:blipFill>
        <p:spPr>
          <a:xfrm>
            <a:off x="853440" y="1992166"/>
            <a:ext cx="2873668" cy="1436834"/>
          </a:xfrm>
          <a:prstGeom prst="rect">
            <a:avLst/>
          </a:prstGeom>
        </p:spPr>
      </p:pic>
      <p:pic>
        <p:nvPicPr>
          <p:cNvPr id="5" name="Picture 3">
            <a:extLst>
              <a:ext uri="{FF2B5EF4-FFF2-40B4-BE49-F238E27FC236}">
                <a16:creationId xmlns:a16="http://schemas.microsoft.com/office/drawing/2014/main" id="{606822B3-1C1A-468E-BA7C-5A7E96DAE213}"/>
              </a:ext>
            </a:extLst>
          </p:cNvPr>
          <p:cNvPicPr>
            <a:picLocks noChangeAspect="1"/>
          </p:cNvPicPr>
          <p:nvPr userDrawn="1"/>
        </p:nvPicPr>
        <p:blipFill>
          <a:blip r:embed="rId2"/>
          <a:stretch>
            <a:fillRect/>
          </a:stretch>
        </p:blipFill>
        <p:spPr>
          <a:xfrm>
            <a:off x="853440" y="3988035"/>
            <a:ext cx="2873668" cy="1436834"/>
          </a:xfrm>
          <a:prstGeom prst="rect">
            <a:avLst/>
          </a:prstGeom>
        </p:spPr>
      </p:pic>
      <p:pic>
        <p:nvPicPr>
          <p:cNvPr id="6" name="Picture 3">
            <a:extLst>
              <a:ext uri="{FF2B5EF4-FFF2-40B4-BE49-F238E27FC236}">
                <a16:creationId xmlns:a16="http://schemas.microsoft.com/office/drawing/2014/main" id="{17CBA65E-1A2B-4EE3-BF99-2CB0B2F60F4E}"/>
              </a:ext>
            </a:extLst>
          </p:cNvPr>
          <p:cNvPicPr>
            <a:picLocks noChangeAspect="1"/>
          </p:cNvPicPr>
          <p:nvPr userDrawn="1"/>
        </p:nvPicPr>
        <p:blipFill>
          <a:blip r:embed="rId2"/>
          <a:stretch>
            <a:fillRect/>
          </a:stretch>
        </p:blipFill>
        <p:spPr>
          <a:xfrm>
            <a:off x="8464892" y="3988035"/>
            <a:ext cx="2873668" cy="1436834"/>
          </a:xfrm>
          <a:prstGeom prst="rect">
            <a:avLst/>
          </a:prstGeom>
        </p:spPr>
      </p:pic>
      <p:pic>
        <p:nvPicPr>
          <p:cNvPr id="7" name="Picture 3">
            <a:extLst>
              <a:ext uri="{FF2B5EF4-FFF2-40B4-BE49-F238E27FC236}">
                <a16:creationId xmlns:a16="http://schemas.microsoft.com/office/drawing/2014/main" id="{1237E680-F2E3-4742-97F5-C4C798767B38}"/>
              </a:ext>
            </a:extLst>
          </p:cNvPr>
          <p:cNvPicPr>
            <a:picLocks noChangeAspect="1"/>
          </p:cNvPicPr>
          <p:nvPr userDrawn="1"/>
        </p:nvPicPr>
        <p:blipFill>
          <a:blip r:embed="rId2"/>
          <a:stretch>
            <a:fillRect/>
          </a:stretch>
        </p:blipFill>
        <p:spPr>
          <a:xfrm>
            <a:off x="4659166" y="3988035"/>
            <a:ext cx="2873668" cy="1436834"/>
          </a:xfrm>
          <a:prstGeom prst="rect">
            <a:avLst/>
          </a:prstGeom>
        </p:spPr>
      </p:pic>
      <p:pic>
        <p:nvPicPr>
          <p:cNvPr id="8" name="Picture 3">
            <a:extLst>
              <a:ext uri="{FF2B5EF4-FFF2-40B4-BE49-F238E27FC236}">
                <a16:creationId xmlns:a16="http://schemas.microsoft.com/office/drawing/2014/main" id="{6E20F6CE-B2C1-4823-98CE-4CED828722AC}"/>
              </a:ext>
            </a:extLst>
          </p:cNvPr>
          <p:cNvPicPr>
            <a:picLocks noChangeAspect="1"/>
          </p:cNvPicPr>
          <p:nvPr userDrawn="1"/>
        </p:nvPicPr>
        <p:blipFill>
          <a:blip r:embed="rId2"/>
          <a:stretch>
            <a:fillRect/>
          </a:stretch>
        </p:blipFill>
        <p:spPr>
          <a:xfrm>
            <a:off x="4709025" y="1961720"/>
            <a:ext cx="2873668" cy="1436834"/>
          </a:xfrm>
          <a:prstGeom prst="rect">
            <a:avLst/>
          </a:prstGeom>
        </p:spPr>
      </p:pic>
      <p:pic>
        <p:nvPicPr>
          <p:cNvPr id="9" name="Picture 3">
            <a:extLst>
              <a:ext uri="{FF2B5EF4-FFF2-40B4-BE49-F238E27FC236}">
                <a16:creationId xmlns:a16="http://schemas.microsoft.com/office/drawing/2014/main" id="{7409A6C1-5286-4A4F-8BF5-C5FD752FC081}"/>
              </a:ext>
            </a:extLst>
          </p:cNvPr>
          <p:cNvPicPr>
            <a:picLocks noChangeAspect="1"/>
          </p:cNvPicPr>
          <p:nvPr userDrawn="1"/>
        </p:nvPicPr>
        <p:blipFill>
          <a:blip r:embed="rId2"/>
          <a:stretch>
            <a:fillRect/>
          </a:stretch>
        </p:blipFill>
        <p:spPr>
          <a:xfrm>
            <a:off x="8464892" y="1992166"/>
            <a:ext cx="2873668" cy="1436834"/>
          </a:xfrm>
          <a:prstGeom prst="rect">
            <a:avLst/>
          </a:prstGeom>
        </p:spPr>
      </p:pic>
      <p:sp>
        <p:nvSpPr>
          <p:cNvPr id="10" name="Marcador de texto 9">
            <a:extLst>
              <a:ext uri="{FF2B5EF4-FFF2-40B4-BE49-F238E27FC236}">
                <a16:creationId xmlns:a16="http://schemas.microsoft.com/office/drawing/2014/main" id="{2AA9760B-9468-4D31-8EB3-A79C2AFE7ECB}"/>
              </a:ext>
            </a:extLst>
          </p:cNvPr>
          <p:cNvSpPr>
            <a:spLocks noGrp="1"/>
          </p:cNvSpPr>
          <p:nvPr>
            <p:ph type="body" sz="quarter" idx="13" hasCustomPrompt="1"/>
          </p:nvPr>
        </p:nvSpPr>
        <p:spPr>
          <a:xfrm>
            <a:off x="1057275" y="365125"/>
            <a:ext cx="9732963" cy="1068388"/>
          </a:xfrm>
        </p:spPr>
        <p:txBody>
          <a:bodyPr/>
          <a:lstStyle>
            <a:lvl1pPr marL="0" indent="0" algn="ctr">
              <a:buNone/>
              <a:defRPr sz="5400">
                <a:latin typeface="Roboto" panose="02000000000000000000" pitchFamily="2" charset="0"/>
                <a:ea typeface="Roboto" panose="02000000000000000000" pitchFamily="2" charset="0"/>
              </a:defRPr>
            </a:lvl1pPr>
          </a:lstStyle>
          <a:p>
            <a:pPr lvl="0"/>
            <a:r>
              <a:rPr lang="es-ES" err="1"/>
              <a:t>Title</a:t>
            </a:r>
            <a:endParaRPr lang="en-GB"/>
          </a:p>
        </p:txBody>
      </p:sp>
      <p:sp>
        <p:nvSpPr>
          <p:cNvPr id="11" name="Marcador de texto 16">
            <a:extLst>
              <a:ext uri="{FF2B5EF4-FFF2-40B4-BE49-F238E27FC236}">
                <a16:creationId xmlns:a16="http://schemas.microsoft.com/office/drawing/2014/main" id="{FA947787-4E95-43E7-8334-80BF52E4995F}"/>
              </a:ext>
            </a:extLst>
          </p:cNvPr>
          <p:cNvSpPr>
            <a:spLocks noGrp="1"/>
          </p:cNvSpPr>
          <p:nvPr>
            <p:ph type="body" sz="quarter" idx="14" hasCustomPrompt="1"/>
          </p:nvPr>
        </p:nvSpPr>
        <p:spPr>
          <a:xfrm>
            <a:off x="4914106" y="2123861"/>
            <a:ext cx="2363787" cy="1153160"/>
          </a:xfrm>
        </p:spPr>
        <p:txBody>
          <a:bodyPr/>
          <a:lstStyle>
            <a:lvl3pPr marL="914400" indent="0">
              <a:buNone/>
              <a:defRPr/>
            </a:lvl3pPr>
            <a:lvl5pPr>
              <a:defRPr/>
            </a:lvl5pPr>
          </a:lstStyle>
          <a:p>
            <a:pPr lvl="2"/>
            <a:r>
              <a:rPr lang="es-ES"/>
              <a:t>Text</a:t>
            </a:r>
            <a:endParaRPr lang="en-GB"/>
          </a:p>
        </p:txBody>
      </p:sp>
      <p:sp>
        <p:nvSpPr>
          <p:cNvPr id="12" name="Marcador de texto 16">
            <a:extLst>
              <a:ext uri="{FF2B5EF4-FFF2-40B4-BE49-F238E27FC236}">
                <a16:creationId xmlns:a16="http://schemas.microsoft.com/office/drawing/2014/main" id="{E1512057-31E5-4CD0-9F6D-D0307C3E954B}"/>
              </a:ext>
            </a:extLst>
          </p:cNvPr>
          <p:cNvSpPr>
            <a:spLocks noGrp="1"/>
          </p:cNvSpPr>
          <p:nvPr>
            <p:ph type="body" sz="quarter" idx="15" hasCustomPrompt="1"/>
          </p:nvPr>
        </p:nvSpPr>
        <p:spPr>
          <a:xfrm>
            <a:off x="1057275" y="2103557"/>
            <a:ext cx="2363787" cy="1153160"/>
          </a:xfrm>
        </p:spPr>
        <p:txBody>
          <a:bodyPr/>
          <a:lstStyle>
            <a:lvl3pPr marL="914400" indent="0">
              <a:buNone/>
              <a:defRPr/>
            </a:lvl3pPr>
            <a:lvl5pPr>
              <a:defRPr/>
            </a:lvl5pPr>
          </a:lstStyle>
          <a:p>
            <a:pPr lvl="2"/>
            <a:r>
              <a:rPr lang="es-ES"/>
              <a:t>Text</a:t>
            </a:r>
            <a:endParaRPr lang="en-GB"/>
          </a:p>
        </p:txBody>
      </p:sp>
      <p:sp>
        <p:nvSpPr>
          <p:cNvPr id="13" name="Marcador de texto 16">
            <a:extLst>
              <a:ext uri="{FF2B5EF4-FFF2-40B4-BE49-F238E27FC236}">
                <a16:creationId xmlns:a16="http://schemas.microsoft.com/office/drawing/2014/main" id="{450F1020-D2DC-4F99-8B6F-FBBFA8FF5A09}"/>
              </a:ext>
            </a:extLst>
          </p:cNvPr>
          <p:cNvSpPr>
            <a:spLocks noGrp="1"/>
          </p:cNvSpPr>
          <p:nvPr>
            <p:ph type="body" sz="quarter" idx="16" hasCustomPrompt="1"/>
          </p:nvPr>
        </p:nvSpPr>
        <p:spPr>
          <a:xfrm>
            <a:off x="4963966" y="4093930"/>
            <a:ext cx="2363787" cy="1153160"/>
          </a:xfrm>
        </p:spPr>
        <p:txBody>
          <a:bodyPr/>
          <a:lstStyle>
            <a:lvl3pPr marL="914400" indent="0">
              <a:buNone/>
              <a:defRPr/>
            </a:lvl3pPr>
            <a:lvl5pPr>
              <a:defRPr/>
            </a:lvl5pPr>
          </a:lstStyle>
          <a:p>
            <a:pPr lvl="2"/>
            <a:r>
              <a:rPr lang="es-ES"/>
              <a:t>Text</a:t>
            </a:r>
            <a:endParaRPr lang="en-GB"/>
          </a:p>
        </p:txBody>
      </p:sp>
      <p:sp>
        <p:nvSpPr>
          <p:cNvPr id="14" name="Marcador de texto 16">
            <a:extLst>
              <a:ext uri="{FF2B5EF4-FFF2-40B4-BE49-F238E27FC236}">
                <a16:creationId xmlns:a16="http://schemas.microsoft.com/office/drawing/2014/main" id="{49EE8BCB-86AB-4BCA-A099-F2A044CFFCA5}"/>
              </a:ext>
            </a:extLst>
          </p:cNvPr>
          <p:cNvSpPr>
            <a:spLocks noGrp="1"/>
          </p:cNvSpPr>
          <p:nvPr>
            <p:ph type="body" sz="quarter" idx="17" hasCustomPrompt="1"/>
          </p:nvPr>
        </p:nvSpPr>
        <p:spPr>
          <a:xfrm>
            <a:off x="8719832" y="2156746"/>
            <a:ext cx="2363787" cy="1153160"/>
          </a:xfrm>
        </p:spPr>
        <p:txBody>
          <a:bodyPr/>
          <a:lstStyle>
            <a:lvl3pPr marL="914400" indent="0">
              <a:buNone/>
              <a:defRPr/>
            </a:lvl3pPr>
            <a:lvl5pPr>
              <a:defRPr/>
            </a:lvl5pPr>
          </a:lstStyle>
          <a:p>
            <a:pPr lvl="2"/>
            <a:r>
              <a:rPr lang="es-ES"/>
              <a:t>Text</a:t>
            </a:r>
            <a:endParaRPr lang="en-GB"/>
          </a:p>
        </p:txBody>
      </p:sp>
      <p:sp>
        <p:nvSpPr>
          <p:cNvPr id="15" name="Marcador de texto 16">
            <a:extLst>
              <a:ext uri="{FF2B5EF4-FFF2-40B4-BE49-F238E27FC236}">
                <a16:creationId xmlns:a16="http://schemas.microsoft.com/office/drawing/2014/main" id="{DF1CB70A-15EA-42DD-9772-E4799C59CD7D}"/>
              </a:ext>
            </a:extLst>
          </p:cNvPr>
          <p:cNvSpPr>
            <a:spLocks noGrp="1"/>
          </p:cNvSpPr>
          <p:nvPr>
            <p:ph type="body" sz="quarter" idx="18" hasCustomPrompt="1"/>
          </p:nvPr>
        </p:nvSpPr>
        <p:spPr>
          <a:xfrm>
            <a:off x="1108380" y="4093930"/>
            <a:ext cx="2363787" cy="1153160"/>
          </a:xfrm>
        </p:spPr>
        <p:txBody>
          <a:bodyPr/>
          <a:lstStyle>
            <a:lvl3pPr marL="914400" indent="0">
              <a:buNone/>
              <a:defRPr/>
            </a:lvl3pPr>
            <a:lvl5pPr>
              <a:defRPr/>
            </a:lvl5pPr>
          </a:lstStyle>
          <a:p>
            <a:pPr lvl="2"/>
            <a:r>
              <a:rPr lang="es-ES"/>
              <a:t>Text</a:t>
            </a:r>
            <a:endParaRPr lang="en-GB"/>
          </a:p>
        </p:txBody>
      </p:sp>
      <p:sp>
        <p:nvSpPr>
          <p:cNvPr id="16" name="Marcador de texto 16">
            <a:extLst>
              <a:ext uri="{FF2B5EF4-FFF2-40B4-BE49-F238E27FC236}">
                <a16:creationId xmlns:a16="http://schemas.microsoft.com/office/drawing/2014/main" id="{944F6A39-838D-43BC-A651-9F4AC691A5C6}"/>
              </a:ext>
            </a:extLst>
          </p:cNvPr>
          <p:cNvSpPr>
            <a:spLocks noGrp="1"/>
          </p:cNvSpPr>
          <p:nvPr>
            <p:ph type="body" sz="quarter" idx="19" hasCustomPrompt="1"/>
          </p:nvPr>
        </p:nvSpPr>
        <p:spPr>
          <a:xfrm>
            <a:off x="8713945" y="4093930"/>
            <a:ext cx="2363787" cy="1153160"/>
          </a:xfrm>
        </p:spPr>
        <p:txBody>
          <a:bodyPr/>
          <a:lstStyle>
            <a:lvl3pPr marL="914400" indent="0">
              <a:buNone/>
              <a:defRPr/>
            </a:lvl3pPr>
            <a:lvl5pPr>
              <a:defRPr/>
            </a:lvl5pPr>
          </a:lstStyle>
          <a:p>
            <a:pPr lvl="2"/>
            <a:r>
              <a:rPr lang="es-ES"/>
              <a:t>Text</a:t>
            </a:r>
            <a:endParaRPr lang="en-GB"/>
          </a:p>
        </p:txBody>
      </p:sp>
    </p:spTree>
    <p:extLst>
      <p:ext uri="{BB962C8B-B14F-4D97-AF65-F5344CB8AC3E}">
        <p14:creationId xmlns:p14="http://schemas.microsoft.com/office/powerpoint/2010/main" val="3161645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En blanco">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1E58DFE-6280-4E06-A422-6191C8C58B61}"/>
              </a:ext>
            </a:extLst>
          </p:cNvPr>
          <p:cNvPicPr>
            <a:picLocks noChangeAspect="1"/>
          </p:cNvPicPr>
          <p:nvPr userDrawn="1"/>
        </p:nvPicPr>
        <p:blipFill>
          <a:blip r:embed="rId2"/>
          <a:stretch>
            <a:fillRect/>
          </a:stretch>
        </p:blipFill>
        <p:spPr>
          <a:xfrm>
            <a:off x="6096000" y="0"/>
            <a:ext cx="6089905" cy="6858000"/>
          </a:xfrm>
          <a:prstGeom prst="rect">
            <a:avLst/>
          </a:prstGeom>
        </p:spPr>
      </p:pic>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Picture 4">
            <a:extLst>
              <a:ext uri="{FF2B5EF4-FFF2-40B4-BE49-F238E27FC236}">
                <a16:creationId xmlns:a16="http://schemas.microsoft.com/office/drawing/2014/main" id="{C21940A4-376A-4ABC-A6E1-31665E1CE446}"/>
              </a:ext>
            </a:extLst>
          </p:cNvPr>
          <p:cNvPicPr>
            <a:picLocks noChangeAspect="1"/>
          </p:cNvPicPr>
          <p:nvPr userDrawn="1"/>
        </p:nvPicPr>
        <p:blipFill>
          <a:blip r:embed="rId3"/>
          <a:stretch>
            <a:fillRect/>
          </a:stretch>
        </p:blipFill>
        <p:spPr>
          <a:xfrm>
            <a:off x="517256" y="2097016"/>
            <a:ext cx="715107" cy="357554"/>
          </a:xfrm>
          <a:prstGeom prst="rect">
            <a:avLst/>
          </a:prstGeom>
        </p:spPr>
      </p:pic>
      <p:pic>
        <p:nvPicPr>
          <p:cNvPr id="6" name="Picture 9">
            <a:extLst>
              <a:ext uri="{FF2B5EF4-FFF2-40B4-BE49-F238E27FC236}">
                <a16:creationId xmlns:a16="http://schemas.microsoft.com/office/drawing/2014/main" id="{A6D9108B-CF19-4663-8A97-543B39D3EA5F}"/>
              </a:ext>
            </a:extLst>
          </p:cNvPr>
          <p:cNvPicPr>
            <a:picLocks noChangeAspect="1"/>
          </p:cNvPicPr>
          <p:nvPr userDrawn="1"/>
        </p:nvPicPr>
        <p:blipFill>
          <a:blip r:embed="rId3"/>
          <a:stretch>
            <a:fillRect/>
          </a:stretch>
        </p:blipFill>
        <p:spPr>
          <a:xfrm rot="10800000">
            <a:off x="4047921" y="5963082"/>
            <a:ext cx="753515" cy="376758"/>
          </a:xfrm>
          <a:prstGeom prst="rect">
            <a:avLst/>
          </a:prstGeom>
        </p:spPr>
      </p:pic>
      <p:sp>
        <p:nvSpPr>
          <p:cNvPr id="7" name="Title 7">
            <a:extLst>
              <a:ext uri="{FF2B5EF4-FFF2-40B4-BE49-F238E27FC236}">
                <a16:creationId xmlns:a16="http://schemas.microsoft.com/office/drawing/2014/main" id="{6C68CA4B-24E8-4A08-B0EA-B6A6EB179B97}"/>
              </a:ext>
            </a:extLst>
          </p:cNvPr>
          <p:cNvSpPr>
            <a:spLocks noGrp="1"/>
          </p:cNvSpPr>
          <p:nvPr>
            <p:ph type="title"/>
          </p:nvPr>
        </p:nvSpPr>
        <p:spPr>
          <a:xfrm>
            <a:off x="712250" y="582225"/>
            <a:ext cx="3549869" cy="1325563"/>
          </a:xfrm>
        </p:spPr>
        <p:txBody>
          <a:bodyPr>
            <a:normAutofit/>
          </a:bodyPr>
          <a:lstStyle/>
          <a:p>
            <a:r>
              <a:rPr lang="es-ES" sz="4000">
                <a:latin typeface="Roboto" panose="02000000000000000000" pitchFamily="2" charset="0"/>
                <a:ea typeface="Roboto" panose="02000000000000000000" pitchFamily="2" charset="0"/>
              </a:rPr>
              <a:t>Haga clic para modificar el estilo de título del patrón</a:t>
            </a:r>
            <a:endParaRPr lang="en-US" sz="4000">
              <a:latin typeface="Roboto" panose="02000000000000000000" pitchFamily="2" charset="0"/>
              <a:ea typeface="Roboto" panose="02000000000000000000" pitchFamily="2" charset="0"/>
            </a:endParaRPr>
          </a:p>
        </p:txBody>
      </p:sp>
      <p:sp>
        <p:nvSpPr>
          <p:cNvPr id="8" name="Marcador de texto 7">
            <a:extLst>
              <a:ext uri="{FF2B5EF4-FFF2-40B4-BE49-F238E27FC236}">
                <a16:creationId xmlns:a16="http://schemas.microsoft.com/office/drawing/2014/main" id="{3E2D000B-CF0F-4656-B92F-A00BA2A44AB0}"/>
              </a:ext>
            </a:extLst>
          </p:cNvPr>
          <p:cNvSpPr>
            <a:spLocks noGrp="1"/>
          </p:cNvSpPr>
          <p:nvPr>
            <p:ph type="body" sz="quarter" idx="13" hasCustomPrompt="1"/>
          </p:nvPr>
        </p:nvSpPr>
        <p:spPr>
          <a:xfrm>
            <a:off x="711518" y="2454592"/>
            <a:ext cx="4089400" cy="3319462"/>
          </a:xfrm>
        </p:spPr>
        <p:txBody>
          <a:bodyPr/>
          <a:lstStyle>
            <a:lvl1pPr marL="0" indent="0" algn="just">
              <a:buNone/>
              <a:defRPr/>
            </a:lvl1pPr>
          </a:lstStyle>
          <a:p>
            <a:pPr lvl="0"/>
            <a:r>
              <a:rPr lang="es-ES"/>
              <a:t>Text</a:t>
            </a:r>
            <a:endParaRPr lang="en-GB"/>
          </a:p>
        </p:txBody>
      </p:sp>
    </p:spTree>
    <p:extLst>
      <p:ext uri="{BB962C8B-B14F-4D97-AF65-F5344CB8AC3E}">
        <p14:creationId xmlns:p14="http://schemas.microsoft.com/office/powerpoint/2010/main" val="3310104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4B6D56-20A3-4C0D-BFCE-099D19AA0D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Patrón EELISA</a:t>
            </a:r>
            <a:endParaRPr lang="en-GB"/>
          </a:p>
        </p:txBody>
      </p:sp>
      <p:sp>
        <p:nvSpPr>
          <p:cNvPr id="3" name="Marcador de texto 2">
            <a:extLst>
              <a:ext uri="{FF2B5EF4-FFF2-40B4-BE49-F238E27FC236}">
                <a16:creationId xmlns:a16="http://schemas.microsoft.com/office/drawing/2014/main" id="{2C2335E1-2703-411C-9084-E44A96F37F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pic>
        <p:nvPicPr>
          <p:cNvPr id="8" name="Imagen 7" descr="Interfaz de usuario gráfica, Texto&#10;&#10;Descripción generada automáticamente">
            <a:extLst>
              <a:ext uri="{FF2B5EF4-FFF2-40B4-BE49-F238E27FC236}">
                <a16:creationId xmlns:a16="http://schemas.microsoft.com/office/drawing/2014/main" id="{2CEC4153-EA30-4C1D-AE30-C9EFE796C7DE}"/>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0" y="5872480"/>
            <a:ext cx="1811701" cy="985520"/>
          </a:xfrm>
          <a:prstGeom prst="rect">
            <a:avLst/>
          </a:prstGeom>
        </p:spPr>
      </p:pic>
      <p:pic>
        <p:nvPicPr>
          <p:cNvPr id="9" name="Imagen 8">
            <a:extLst>
              <a:ext uri="{FF2B5EF4-FFF2-40B4-BE49-F238E27FC236}">
                <a16:creationId xmlns:a16="http://schemas.microsoft.com/office/drawing/2014/main" id="{BD503E6F-5D02-4A11-A75B-0EAF6B1493B6}"/>
              </a:ext>
            </a:extLst>
          </p:cNvPr>
          <p:cNvPicPr>
            <a:picLocks noChangeAspect="1"/>
          </p:cNvPicPr>
          <p:nvPr userDrawn="1"/>
        </p:nvPicPr>
        <p:blipFill>
          <a:blip r:embed="rId18"/>
          <a:stretch>
            <a:fillRect/>
          </a:stretch>
        </p:blipFill>
        <p:spPr>
          <a:xfrm>
            <a:off x="11353800" y="0"/>
            <a:ext cx="838200" cy="941426"/>
          </a:xfrm>
          <a:prstGeom prst="rect">
            <a:avLst/>
          </a:prstGeom>
        </p:spPr>
      </p:pic>
    </p:spTree>
    <p:extLst>
      <p:ext uri="{BB962C8B-B14F-4D97-AF65-F5344CB8AC3E}">
        <p14:creationId xmlns:p14="http://schemas.microsoft.com/office/powerpoint/2010/main" val="2694048545"/>
      </p:ext>
    </p:extLst>
  </p:cSld>
  <p:clrMap bg1="lt1" tx1="dk1" bg2="lt2" tx2="dk2" accent1="accent1" accent2="accent2" accent3="accent3" accent4="accent4" accent5="accent5" accent6="accent6" hlink="hlink" folHlink="folHlink"/>
  <p:sldLayoutIdLst>
    <p:sldLayoutId id="2147483649" r:id="rId1"/>
    <p:sldLayoutId id="2147483692" r:id="rId2"/>
    <p:sldLayoutId id="2147483696" r:id="rId3"/>
    <p:sldLayoutId id="2147483693" r:id="rId4"/>
    <p:sldLayoutId id="2147483697" r:id="rId5"/>
    <p:sldLayoutId id="2147483691" r:id="rId6"/>
    <p:sldLayoutId id="2147483698" r:id="rId7"/>
    <p:sldLayoutId id="2147483700" r:id="rId8"/>
    <p:sldLayoutId id="2147483699" r:id="rId9"/>
    <p:sldLayoutId id="2147483703" r:id="rId10"/>
    <p:sldLayoutId id="2147483694" r:id="rId11"/>
    <p:sldLayoutId id="2147483701" r:id="rId12"/>
    <p:sldLayoutId id="2147483702" r:id="rId13"/>
    <p:sldLayoutId id="2147483695" r:id="rId14"/>
    <p:sldLayoutId id="2147483704" r:id="rId15"/>
  </p:sldLayoutIdLst>
  <p:txStyles>
    <p:titleStyle>
      <a:lvl1pPr algn="ctr"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image" Target="../media/image36.png"/><Relationship Id="rId16" Type="http://schemas.openxmlformats.org/officeDocument/2006/relationships/image" Target="../media/image50.png"/><Relationship Id="rId1" Type="http://schemas.openxmlformats.org/officeDocument/2006/relationships/slideLayout" Target="../slideLayouts/slideLayout15.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32.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7.png"/><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06;p3"/>
          <p:cNvPicPr preferRelativeResize="0"/>
          <p:nvPr/>
        </p:nvPicPr>
        <p:blipFill rotWithShape="1">
          <a:blip r:embed="rId2">
            <a:alphaModFix/>
          </a:blip>
          <a:srcRect/>
          <a:stretch/>
        </p:blipFill>
        <p:spPr>
          <a:xfrm rot="10800000">
            <a:off x="7272588" y="3914912"/>
            <a:ext cx="304776" cy="609552"/>
          </a:xfrm>
          <a:prstGeom prst="rect">
            <a:avLst/>
          </a:prstGeom>
          <a:noFill/>
          <a:ln>
            <a:noFill/>
          </a:ln>
        </p:spPr>
      </p:pic>
      <p:pic>
        <p:nvPicPr>
          <p:cNvPr id="9" name="Google Shape;111;p3"/>
          <p:cNvPicPr preferRelativeResize="0"/>
          <p:nvPr/>
        </p:nvPicPr>
        <p:blipFill rotWithShape="1">
          <a:blip r:embed="rId3">
            <a:alphaModFix/>
          </a:blip>
          <a:srcRect/>
          <a:stretch/>
        </p:blipFill>
        <p:spPr>
          <a:xfrm rot="10800000">
            <a:off x="507664" y="1971513"/>
            <a:ext cx="297548" cy="595095"/>
          </a:xfrm>
          <a:prstGeom prst="rect">
            <a:avLst/>
          </a:prstGeom>
          <a:noFill/>
          <a:ln>
            <a:noFill/>
          </a:ln>
        </p:spPr>
      </p:pic>
      <p:sp>
        <p:nvSpPr>
          <p:cNvPr id="3" name="Título 2"/>
          <p:cNvSpPr>
            <a:spLocks noGrp="1"/>
          </p:cNvSpPr>
          <p:nvPr>
            <p:ph type="title"/>
          </p:nvPr>
        </p:nvSpPr>
        <p:spPr/>
        <p:txBody>
          <a:bodyPr/>
          <a:lstStyle/>
          <a:p>
            <a:r>
              <a:rPr lang="es-ES" dirty="0"/>
              <a:t>EELISA ACTIVITY</a:t>
            </a:r>
          </a:p>
        </p:txBody>
      </p:sp>
      <p:sp>
        <p:nvSpPr>
          <p:cNvPr id="11" name="Marcador de texto 10"/>
          <p:cNvSpPr>
            <a:spLocks noGrp="1"/>
          </p:cNvSpPr>
          <p:nvPr>
            <p:ph type="body" sz="quarter" idx="13"/>
          </p:nvPr>
        </p:nvSpPr>
        <p:spPr>
          <a:xfrm>
            <a:off x="7981123" y="2120581"/>
            <a:ext cx="4210878" cy="1444991"/>
          </a:xfrm>
        </p:spPr>
        <p:txBody>
          <a:bodyPr>
            <a:normAutofit fontScale="85000" lnSpcReduction="20000"/>
          </a:bodyPr>
          <a:lstStyle/>
          <a:p>
            <a:r>
              <a:rPr lang="es-ES" dirty="0"/>
              <a:t>Green-MUCTA		</a:t>
            </a:r>
          </a:p>
          <a:p>
            <a:r>
              <a:rPr lang="es-ES" dirty="0"/>
              <a:t>VERDE </a:t>
            </a:r>
            <a:r>
              <a:rPr lang="es-ES" dirty="0" err="1"/>
              <a:t>Pre-certification</a:t>
            </a:r>
            <a:r>
              <a:rPr lang="es-ES" dirty="0"/>
              <a:t> </a:t>
            </a:r>
          </a:p>
          <a:p>
            <a:r>
              <a:rPr lang="es-ES" dirty="0" err="1"/>
              <a:t>Self-assessment</a:t>
            </a:r>
            <a:endParaRPr lang="es-ES" dirty="0"/>
          </a:p>
        </p:txBody>
      </p:sp>
      <p:sp>
        <p:nvSpPr>
          <p:cNvPr id="12" name="Marcador de texto 10"/>
          <p:cNvSpPr txBox="1">
            <a:spLocks/>
          </p:cNvSpPr>
          <p:nvPr/>
        </p:nvSpPr>
        <p:spPr>
          <a:xfrm>
            <a:off x="7640638" y="3662817"/>
            <a:ext cx="4089400" cy="760096"/>
          </a:xfrm>
          <a:prstGeom prst="rect">
            <a:avLst/>
          </a:prstGeom>
        </p:spPr>
        <p:txBody>
          <a:bodyPr vert="horz" lIns="91440" tIns="45720" rIns="91440" bIns="45720" rtlCol="0">
            <a:normAutofit lnSpcReduction="10000"/>
          </a:bodyPr>
          <a:lstStyle>
            <a:lvl1pPr marL="0" indent="0" algn="just" defTabSz="914400" rtl="0" eaLnBrk="1" latinLnBrk="0" hangingPunct="1">
              <a:lnSpc>
                <a:spcPct val="90000"/>
              </a:lnSpc>
              <a:spcBef>
                <a:spcPts val="1000"/>
              </a:spcBef>
              <a:buFont typeface="Arial" panose="020B0604020202020204" pitchFamily="34" charset="0"/>
              <a:buNone/>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dirty="0">
                <a:solidFill>
                  <a:schemeClr val="accent2"/>
                </a:solidFill>
              </a:rPr>
              <a:t>Date of </a:t>
            </a:r>
            <a:r>
              <a:rPr lang="es-ES" sz="2000" dirty="0" err="1">
                <a:solidFill>
                  <a:schemeClr val="accent2"/>
                </a:solidFill>
              </a:rPr>
              <a:t>the</a:t>
            </a:r>
            <a:r>
              <a:rPr lang="es-ES" sz="2000" dirty="0">
                <a:solidFill>
                  <a:schemeClr val="accent2"/>
                </a:solidFill>
              </a:rPr>
              <a:t> </a:t>
            </a:r>
            <a:r>
              <a:rPr lang="es-ES" sz="2000" dirty="0" err="1">
                <a:solidFill>
                  <a:schemeClr val="accent2"/>
                </a:solidFill>
              </a:rPr>
              <a:t>activity</a:t>
            </a:r>
            <a:r>
              <a:rPr lang="es-ES" sz="2000" dirty="0">
                <a:solidFill>
                  <a:schemeClr val="accent2"/>
                </a:solidFill>
              </a:rPr>
              <a:t>: </a:t>
            </a:r>
          </a:p>
          <a:p>
            <a:r>
              <a:rPr lang="es-ES" sz="2000" dirty="0" err="1">
                <a:solidFill>
                  <a:schemeClr val="accent2"/>
                </a:solidFill>
              </a:rPr>
              <a:t>From</a:t>
            </a:r>
            <a:r>
              <a:rPr lang="es-ES" sz="2000" dirty="0">
                <a:solidFill>
                  <a:schemeClr val="accent2"/>
                </a:solidFill>
              </a:rPr>
              <a:t> 10/21 </a:t>
            </a:r>
            <a:r>
              <a:rPr lang="es-ES" sz="2000" dirty="0" err="1">
                <a:solidFill>
                  <a:schemeClr val="accent2"/>
                </a:solidFill>
              </a:rPr>
              <a:t>to</a:t>
            </a:r>
            <a:r>
              <a:rPr lang="es-ES" sz="2000" dirty="0">
                <a:solidFill>
                  <a:schemeClr val="accent2"/>
                </a:solidFill>
              </a:rPr>
              <a:t> 6/22</a:t>
            </a:r>
          </a:p>
        </p:txBody>
      </p:sp>
      <p:sp>
        <p:nvSpPr>
          <p:cNvPr id="13" name="Marcador de texto 10"/>
          <p:cNvSpPr txBox="1">
            <a:spLocks/>
          </p:cNvSpPr>
          <p:nvPr/>
        </p:nvSpPr>
        <p:spPr>
          <a:xfrm>
            <a:off x="7640638" y="4544055"/>
            <a:ext cx="4089400" cy="436077"/>
          </a:xfrm>
          <a:prstGeom prst="rect">
            <a:avLst/>
          </a:prstGeom>
        </p:spPr>
        <p:txBody>
          <a:bodyPr vert="horz" lIns="91440" tIns="45720" rIns="91440" bIns="45720" rtlCol="0">
            <a:normAutofit/>
          </a:bodyPr>
          <a:lstStyle>
            <a:lvl1pPr marL="0" indent="0" algn="just" defTabSz="914400" rtl="0" eaLnBrk="1" latinLnBrk="0" hangingPunct="1">
              <a:lnSpc>
                <a:spcPct val="90000"/>
              </a:lnSpc>
              <a:spcBef>
                <a:spcPts val="1000"/>
              </a:spcBef>
              <a:buFont typeface="Arial" panose="020B0604020202020204" pitchFamily="34" charset="0"/>
              <a:buNone/>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dirty="0" err="1"/>
              <a:t>Organized</a:t>
            </a:r>
            <a:r>
              <a:rPr lang="es-ES" sz="2000" dirty="0"/>
              <a:t> </a:t>
            </a:r>
            <a:r>
              <a:rPr lang="es-ES" sz="2000" dirty="0" err="1"/>
              <a:t>by</a:t>
            </a:r>
            <a:r>
              <a:rPr lang="es-ES" sz="2000" dirty="0"/>
              <a:t>: Sergio Vega Sánchez</a:t>
            </a:r>
          </a:p>
        </p:txBody>
      </p:sp>
      <p:sp>
        <p:nvSpPr>
          <p:cNvPr id="20" name="Marcador de texto 10"/>
          <p:cNvSpPr txBox="1">
            <a:spLocks/>
          </p:cNvSpPr>
          <p:nvPr/>
        </p:nvSpPr>
        <p:spPr>
          <a:xfrm>
            <a:off x="7640638" y="5204227"/>
            <a:ext cx="4089400" cy="914340"/>
          </a:xfrm>
          <a:prstGeom prst="rect">
            <a:avLst/>
          </a:prstGeom>
        </p:spPr>
        <p:txBody>
          <a:bodyPr vert="horz" lIns="91440" tIns="45720" rIns="91440" bIns="45720" rtlCol="0">
            <a:normAutofit/>
          </a:bodyPr>
          <a:lstStyle>
            <a:lvl1pPr marL="0" indent="0" algn="just" defTabSz="914400" rtl="0" eaLnBrk="1" latinLnBrk="0" hangingPunct="1">
              <a:lnSpc>
                <a:spcPct val="90000"/>
              </a:lnSpc>
              <a:spcBef>
                <a:spcPts val="1000"/>
              </a:spcBef>
              <a:buFont typeface="Arial" panose="020B0604020202020204" pitchFamily="34" charset="0"/>
              <a:buNone/>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dirty="0"/>
              <a:t>Sponsors/</a:t>
            </a:r>
            <a:r>
              <a:rPr lang="es-ES" sz="2000" dirty="0" err="1"/>
              <a:t>other</a:t>
            </a:r>
            <a:r>
              <a:rPr lang="es-ES" sz="2000" dirty="0"/>
              <a:t> </a:t>
            </a:r>
            <a:r>
              <a:rPr lang="es-ES" sz="2000" dirty="0" err="1"/>
              <a:t>stakeholders</a:t>
            </a:r>
            <a:r>
              <a:rPr lang="es-ES" sz="2000" dirty="0"/>
              <a:t>:</a:t>
            </a:r>
          </a:p>
          <a:p>
            <a:r>
              <a:rPr lang="es-ES" sz="2000" dirty="0"/>
              <a:t>GBCE (Green </a:t>
            </a:r>
            <a:r>
              <a:rPr lang="es-ES" sz="2000" dirty="0" err="1"/>
              <a:t>Building</a:t>
            </a:r>
            <a:r>
              <a:rPr lang="es-ES" sz="2000" dirty="0"/>
              <a:t> Council </a:t>
            </a:r>
            <a:r>
              <a:rPr lang="es-ES" sz="2000" dirty="0" err="1"/>
              <a:t>Spain</a:t>
            </a:r>
            <a:r>
              <a:rPr lang="es-ES" sz="2000" dirty="0"/>
              <a:t>)</a:t>
            </a:r>
          </a:p>
        </p:txBody>
      </p:sp>
      <p:pic>
        <p:nvPicPr>
          <p:cNvPr id="21" name="Google Shape;106;p3"/>
          <p:cNvPicPr preferRelativeResize="0"/>
          <p:nvPr/>
        </p:nvPicPr>
        <p:blipFill rotWithShape="1">
          <a:blip r:embed="rId2">
            <a:alphaModFix/>
          </a:blip>
          <a:srcRect/>
          <a:stretch/>
        </p:blipFill>
        <p:spPr>
          <a:xfrm rot="10800000">
            <a:off x="7305982" y="5482297"/>
            <a:ext cx="304776" cy="609552"/>
          </a:xfrm>
          <a:prstGeom prst="rect">
            <a:avLst/>
          </a:prstGeom>
          <a:noFill/>
          <a:ln>
            <a:noFill/>
          </a:ln>
        </p:spPr>
      </p:pic>
      <p:pic>
        <p:nvPicPr>
          <p:cNvPr id="19" name="Google Shape;106;p3"/>
          <p:cNvPicPr preferRelativeResize="0"/>
          <p:nvPr/>
        </p:nvPicPr>
        <p:blipFill rotWithShape="1">
          <a:blip r:embed="rId2">
            <a:alphaModFix/>
          </a:blip>
          <a:srcRect/>
          <a:stretch/>
        </p:blipFill>
        <p:spPr>
          <a:xfrm rot="10800000">
            <a:off x="2322519" y="6005767"/>
            <a:ext cx="304776" cy="609552"/>
          </a:xfrm>
          <a:prstGeom prst="rect">
            <a:avLst/>
          </a:prstGeom>
          <a:noFill/>
          <a:ln>
            <a:noFill/>
          </a:ln>
        </p:spPr>
      </p:pic>
      <p:sp>
        <p:nvSpPr>
          <p:cNvPr id="22" name="Marcador de texto 10"/>
          <p:cNvSpPr txBox="1">
            <a:spLocks/>
          </p:cNvSpPr>
          <p:nvPr/>
        </p:nvSpPr>
        <p:spPr>
          <a:xfrm>
            <a:off x="2754610" y="5980684"/>
            <a:ext cx="4089400" cy="737862"/>
          </a:xfrm>
          <a:prstGeom prst="rect">
            <a:avLst/>
          </a:prstGeom>
        </p:spPr>
        <p:txBody>
          <a:bodyPr vert="horz" lIns="91440" tIns="45720" rIns="91440" bIns="45720" rtlCol="0">
            <a:normAutofit fontScale="92500" lnSpcReduction="10000"/>
          </a:bodyPr>
          <a:lstStyle>
            <a:lvl1pPr marL="0" indent="0" algn="just" defTabSz="914400" rtl="0" eaLnBrk="1" latinLnBrk="0" hangingPunct="1">
              <a:lnSpc>
                <a:spcPct val="90000"/>
              </a:lnSpc>
              <a:spcBef>
                <a:spcPts val="1000"/>
              </a:spcBef>
              <a:buFont typeface="Arial" panose="020B0604020202020204" pitchFamily="34" charset="0"/>
              <a:buNone/>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s-ES" sz="2000" dirty="0" err="1"/>
              <a:t>Location</a:t>
            </a:r>
            <a:r>
              <a:rPr lang="es-ES" sz="2000" dirty="0"/>
              <a:t>: Madrid - ETSAM</a:t>
            </a:r>
          </a:p>
          <a:p>
            <a:pPr algn="l"/>
            <a:r>
              <a:rPr lang="es-ES" sz="2000" dirty="0" err="1"/>
              <a:t>Format</a:t>
            </a:r>
            <a:r>
              <a:rPr lang="es-ES" sz="2100" dirty="0"/>
              <a:t>: </a:t>
            </a:r>
            <a:r>
              <a:rPr lang="es-ES" sz="2100" dirty="0" err="1"/>
              <a:t>Face</a:t>
            </a:r>
            <a:r>
              <a:rPr lang="es-ES" sz="2100" dirty="0"/>
              <a:t> </a:t>
            </a:r>
            <a:r>
              <a:rPr lang="es-ES" sz="2100" dirty="0" err="1"/>
              <a:t>to</a:t>
            </a:r>
            <a:r>
              <a:rPr lang="es-ES" sz="2100" dirty="0"/>
              <a:t> </a:t>
            </a:r>
            <a:r>
              <a:rPr lang="es-ES" sz="2100" dirty="0" err="1"/>
              <a:t>Face</a:t>
            </a:r>
            <a:endParaRPr lang="es-ES" sz="2100" dirty="0"/>
          </a:p>
        </p:txBody>
      </p:sp>
      <p:pic>
        <p:nvPicPr>
          <p:cNvPr id="2" name="Imagen 1">
            <a:extLst>
              <a:ext uri="{FF2B5EF4-FFF2-40B4-BE49-F238E27FC236}">
                <a16:creationId xmlns:a16="http://schemas.microsoft.com/office/drawing/2014/main" id="{BDE9A155-AE4A-AC0B-CD11-4F10DB72791A}"/>
              </a:ext>
            </a:extLst>
          </p:cNvPr>
          <p:cNvPicPr>
            <a:picLocks noChangeAspect="1"/>
          </p:cNvPicPr>
          <p:nvPr/>
        </p:nvPicPr>
        <p:blipFill rotWithShape="1">
          <a:blip r:embed="rId4"/>
          <a:srcRect l="15001" t="14466" r="56727" b="4096"/>
          <a:stretch/>
        </p:blipFill>
        <p:spPr>
          <a:xfrm>
            <a:off x="20645" y="15369"/>
            <a:ext cx="6480313" cy="4499988"/>
          </a:xfrm>
          <a:prstGeom prst="rect">
            <a:avLst/>
          </a:prstGeom>
        </p:spPr>
      </p:pic>
      <p:pic>
        <p:nvPicPr>
          <p:cNvPr id="4" name="Imagen 3">
            <a:extLst>
              <a:ext uri="{FF2B5EF4-FFF2-40B4-BE49-F238E27FC236}">
                <a16:creationId xmlns:a16="http://schemas.microsoft.com/office/drawing/2014/main" id="{66398671-A9B1-9059-9020-CF8AD0BC0FFA}"/>
              </a:ext>
            </a:extLst>
          </p:cNvPr>
          <p:cNvPicPr>
            <a:picLocks noChangeAspect="1"/>
          </p:cNvPicPr>
          <p:nvPr/>
        </p:nvPicPr>
        <p:blipFill rotWithShape="1">
          <a:blip r:embed="rId5"/>
          <a:srcRect l="19305" t="14763" r="62547" b="8351"/>
          <a:stretch/>
        </p:blipFill>
        <p:spPr>
          <a:xfrm>
            <a:off x="1077685" y="4639428"/>
            <a:ext cx="1307100" cy="1318846"/>
          </a:xfrm>
          <a:prstGeom prst="ellipse">
            <a:avLst/>
          </a:prstGeom>
        </p:spPr>
      </p:pic>
      <p:pic>
        <p:nvPicPr>
          <p:cNvPr id="5" name="Picture 20" descr="Logo">
            <a:extLst>
              <a:ext uri="{FF2B5EF4-FFF2-40B4-BE49-F238E27FC236}">
                <a16:creationId xmlns:a16="http://schemas.microsoft.com/office/drawing/2014/main" id="{49FB9F12-6213-05A6-9C5C-94A441E620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101"/>
          <a:stretch/>
        </p:blipFill>
        <p:spPr bwMode="auto">
          <a:xfrm>
            <a:off x="2656169" y="4694640"/>
            <a:ext cx="2229852" cy="101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972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Description</a:t>
            </a:r>
            <a:r>
              <a:rPr lang="es-ES" dirty="0"/>
              <a:t> of </a:t>
            </a:r>
            <a:r>
              <a:rPr lang="es-ES" dirty="0" err="1"/>
              <a:t>the</a:t>
            </a:r>
            <a:r>
              <a:rPr lang="es-ES" dirty="0"/>
              <a:t> </a:t>
            </a:r>
            <a:r>
              <a:rPr lang="es-ES" dirty="0" err="1"/>
              <a:t>activity</a:t>
            </a:r>
            <a:endParaRPr lang="es-ES" dirty="0"/>
          </a:p>
        </p:txBody>
      </p:sp>
      <p:sp>
        <p:nvSpPr>
          <p:cNvPr id="3" name="Marcador de texto 2"/>
          <p:cNvSpPr>
            <a:spLocks noGrp="1"/>
          </p:cNvSpPr>
          <p:nvPr>
            <p:ph type="body" idx="1"/>
          </p:nvPr>
        </p:nvSpPr>
        <p:spPr>
          <a:xfrm>
            <a:off x="434730" y="1481387"/>
            <a:ext cx="7948575" cy="4486275"/>
          </a:xfrm>
        </p:spPr>
        <p:txBody>
          <a:bodyPr>
            <a:normAutofit fontScale="55000" lnSpcReduction="20000"/>
          </a:bodyPr>
          <a:lstStyle/>
          <a:p>
            <a:r>
              <a:rPr lang="en-US" sz="2400" dirty="0"/>
              <a:t>In the UPM’s Oficial Master Degree in Construction and Building Technologies - MUCTA, students learn to think in technical terms through the classes and the development of an execution project from an architectural, functional and constructive point of view, which makes up the Master's Thesis., complying with all the Spanish technical and performance regulations.</a:t>
            </a:r>
          </a:p>
          <a:p>
            <a:endParaRPr lang="en-US" sz="2400" dirty="0"/>
          </a:p>
          <a:p>
            <a:r>
              <a:rPr lang="en-US" sz="2400" dirty="0"/>
              <a:t>This experience has been reinforced this edition with new theoretical-practical classes of a new subject (30h about Building Sustainability) and two new classes about how to think energy efficient and sustainable buildings and how to design them. Finally, a 6h workshop conducted by GBCE on how to evaluate a sustainable building according to the VERDE tool developed by the Green Building Council Spain, and how a self-assessment can be done as a pre-certification.</a:t>
            </a:r>
          </a:p>
          <a:p>
            <a:endParaRPr lang="en-US" sz="2400" dirty="0"/>
          </a:p>
          <a:p>
            <a:r>
              <a:rPr lang="en-US" sz="2400" dirty="0"/>
              <a:t>Students incorporate energy efficiency and sustainability strategies into their projects and apply the tool to their project by qualitatively assessing each and every one of the 46 evaluation topics for buildings. We challenge students to improve their projects to achieve a rating of three VERDE leaves.</a:t>
            </a:r>
          </a:p>
          <a:p>
            <a:endParaRPr lang="en-US" sz="2400" dirty="0"/>
          </a:p>
          <a:p>
            <a:r>
              <a:rPr lang="en-US" sz="2400" dirty="0"/>
              <a:t>Students not only gain an in-depth understanding of all the qualities sought in a sustainable building (a 700-page manual on why and how to evaluate them is provided), but also have the option to improve their project by incorporating these strategies in their projects design.</a:t>
            </a:r>
          </a:p>
          <a:p>
            <a:endParaRPr lang="en-US" sz="2400" dirty="0"/>
          </a:p>
          <a:p>
            <a:r>
              <a:rPr lang="en-US" sz="2400" dirty="0"/>
              <a:t>It is hoped that with the scheduled activities the students will become aware of sustainable design, understand the globality of the aspects that must be integrated, and will be able to apply this knowledge to make buildings and cities more sustainable in their daily professional activity in the future.</a:t>
            </a:r>
          </a:p>
          <a:p>
            <a:endParaRPr lang="en-US" sz="2400" dirty="0"/>
          </a:p>
          <a:p>
            <a:endParaRPr lang="en-US" sz="2400" dirty="0" err="1"/>
          </a:p>
        </p:txBody>
      </p:sp>
      <p:sp>
        <p:nvSpPr>
          <p:cNvPr id="5" name="CuadroTexto 4"/>
          <p:cNvSpPr txBox="1"/>
          <p:nvPr/>
        </p:nvSpPr>
        <p:spPr>
          <a:xfrm>
            <a:off x="8916278" y="612213"/>
            <a:ext cx="3190537" cy="4247317"/>
          </a:xfrm>
          <a:prstGeom prst="rect">
            <a:avLst/>
          </a:prstGeom>
          <a:noFill/>
        </p:spPr>
        <p:txBody>
          <a:bodyPr wrap="square" rtlCol="0">
            <a:spAutoFit/>
          </a:bodyPr>
          <a:lstStyle/>
          <a:p>
            <a:r>
              <a:rPr lang="es-ES" dirty="0">
                <a:solidFill>
                  <a:schemeClr val="accent2"/>
                </a:solidFill>
              </a:rPr>
              <a:t>ACTIVITY IN NUMBERS</a:t>
            </a:r>
          </a:p>
          <a:p>
            <a:r>
              <a:rPr lang="es-ES" dirty="0"/>
              <a:t># </a:t>
            </a:r>
            <a:r>
              <a:rPr lang="es-ES" dirty="0" err="1"/>
              <a:t>inscriptions</a:t>
            </a:r>
            <a:r>
              <a:rPr lang="es-ES" dirty="0"/>
              <a:t>: 8 </a:t>
            </a:r>
            <a:r>
              <a:rPr lang="es-ES" dirty="0" err="1"/>
              <a:t>students</a:t>
            </a:r>
            <a:r>
              <a:rPr lang="es-ES" dirty="0"/>
              <a:t> master </a:t>
            </a:r>
            <a:r>
              <a:rPr lang="es-ES" dirty="0" err="1"/>
              <a:t>degree</a:t>
            </a:r>
            <a:endParaRPr lang="es-ES" dirty="0"/>
          </a:p>
          <a:p>
            <a:r>
              <a:rPr lang="es-ES" dirty="0"/>
              <a:t># </a:t>
            </a:r>
            <a:r>
              <a:rPr lang="es-ES" dirty="0" err="1"/>
              <a:t>participants</a:t>
            </a:r>
            <a:r>
              <a:rPr lang="es-ES" dirty="0"/>
              <a:t>: 8</a:t>
            </a:r>
            <a:br>
              <a:rPr lang="es-ES" dirty="0"/>
            </a:br>
            <a:r>
              <a:rPr lang="es-ES" dirty="0"/>
              <a:t># </a:t>
            </a:r>
            <a:r>
              <a:rPr lang="es-ES" dirty="0" err="1"/>
              <a:t>badges</a:t>
            </a:r>
            <a:r>
              <a:rPr lang="es-ES" dirty="0"/>
              <a:t>: 8</a:t>
            </a:r>
          </a:p>
          <a:p>
            <a:r>
              <a:rPr lang="es-ES" dirty="0"/>
              <a:t># ECTS: </a:t>
            </a:r>
          </a:p>
          <a:p>
            <a:endParaRPr lang="es-ES" dirty="0"/>
          </a:p>
          <a:p>
            <a:endParaRPr lang="es-ES" dirty="0"/>
          </a:p>
          <a:p>
            <a:r>
              <a:rPr lang="es-ES" dirty="0"/>
              <a:t># </a:t>
            </a:r>
            <a:r>
              <a:rPr lang="es-ES" dirty="0" err="1"/>
              <a:t>Communities</a:t>
            </a:r>
            <a:r>
              <a:rPr lang="es-ES" dirty="0"/>
              <a:t> </a:t>
            </a:r>
            <a:r>
              <a:rPr lang="es-ES" dirty="0" err="1"/>
              <a:t>involved</a:t>
            </a:r>
            <a:r>
              <a:rPr lang="es-ES" dirty="0"/>
              <a:t>: SUSBCC SUSTAINABLE BUILDINGS, CITIES, AND COMMUNITIES</a:t>
            </a:r>
          </a:p>
          <a:p>
            <a:r>
              <a:rPr lang="es-ES" dirty="0"/>
              <a:t># </a:t>
            </a:r>
            <a:r>
              <a:rPr lang="es-ES" dirty="0" err="1"/>
              <a:t>mobilities</a:t>
            </a:r>
            <a:r>
              <a:rPr lang="es-ES" dirty="0"/>
              <a:t>: </a:t>
            </a:r>
            <a:r>
              <a:rPr lang="es-ES" dirty="0" err="1"/>
              <a:t>None</a:t>
            </a:r>
            <a:endParaRPr lang="es-ES" dirty="0"/>
          </a:p>
          <a:p>
            <a:r>
              <a:rPr lang="es-ES" dirty="0" err="1"/>
              <a:t>Universities</a:t>
            </a:r>
            <a:r>
              <a:rPr lang="es-ES" dirty="0"/>
              <a:t> </a:t>
            </a:r>
            <a:r>
              <a:rPr lang="es-ES" dirty="0" err="1"/>
              <a:t>involved</a:t>
            </a:r>
            <a:r>
              <a:rPr lang="es-ES" dirty="0"/>
              <a:t>: UPM</a:t>
            </a:r>
            <a:endParaRPr lang="es-ES" dirty="0">
              <a:solidFill>
                <a:schemeClr val="bg1">
                  <a:lumMod val="65000"/>
                </a:schemeClr>
              </a:solidFill>
            </a:endParaRPr>
          </a:p>
          <a:p>
            <a:endParaRPr lang="es-ES" dirty="0"/>
          </a:p>
        </p:txBody>
      </p:sp>
      <p:sp>
        <p:nvSpPr>
          <p:cNvPr id="7" name="CuadroTexto 6"/>
          <p:cNvSpPr txBox="1"/>
          <p:nvPr/>
        </p:nvSpPr>
        <p:spPr>
          <a:xfrm>
            <a:off x="8883928" y="4490198"/>
            <a:ext cx="914400" cy="369332"/>
          </a:xfrm>
          <a:prstGeom prst="rect">
            <a:avLst/>
          </a:prstGeom>
          <a:noFill/>
        </p:spPr>
        <p:txBody>
          <a:bodyPr wrap="square" rtlCol="0">
            <a:spAutoFit/>
          </a:bodyPr>
          <a:lstStyle/>
          <a:p>
            <a:r>
              <a:rPr lang="es-ES" dirty="0" err="1">
                <a:solidFill>
                  <a:schemeClr val="accent2"/>
                </a:solidFill>
              </a:rPr>
              <a:t>SDGs</a:t>
            </a:r>
            <a:r>
              <a:rPr lang="es-ES" dirty="0">
                <a:solidFill>
                  <a:schemeClr val="accent2"/>
                </a:solidFill>
              </a:rPr>
              <a:t>:  </a:t>
            </a:r>
          </a:p>
        </p:txBody>
      </p:sp>
      <p:pic>
        <p:nvPicPr>
          <p:cNvPr id="8" name="Imagen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625746" y="1552697"/>
            <a:ext cx="766011" cy="766011"/>
          </a:xfrm>
          <a:prstGeom prst="rect">
            <a:avLst/>
          </a:prstGeom>
        </p:spPr>
      </p:pic>
      <p:pic>
        <p:nvPicPr>
          <p:cNvPr id="9" name="Imagen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559588" y="1602604"/>
            <a:ext cx="766011" cy="766011"/>
          </a:xfrm>
          <a:prstGeom prst="rect">
            <a:avLst/>
          </a:prstGeom>
        </p:spPr>
      </p:pic>
      <p:pic>
        <p:nvPicPr>
          <p:cNvPr id="10" name="Imagen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74307" y="4859530"/>
            <a:ext cx="766011" cy="766011"/>
          </a:xfrm>
          <a:prstGeom prst="rect">
            <a:avLst/>
          </a:prstGeom>
        </p:spPr>
      </p:pic>
      <p:pic>
        <p:nvPicPr>
          <p:cNvPr id="11" name="Imagen 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644111" y="2505508"/>
            <a:ext cx="766011" cy="766011"/>
          </a:xfrm>
          <a:prstGeom prst="rect">
            <a:avLst/>
          </a:prstGeom>
        </p:spPr>
      </p:pic>
      <p:pic>
        <p:nvPicPr>
          <p:cNvPr id="12" name="Imagen 1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616358" y="2538873"/>
            <a:ext cx="766011" cy="766011"/>
          </a:xfrm>
          <a:prstGeom prst="rect">
            <a:avLst/>
          </a:prstGeom>
        </p:spPr>
      </p:pic>
      <p:pic>
        <p:nvPicPr>
          <p:cNvPr id="13" name="Imagen 1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639788" y="3386887"/>
            <a:ext cx="766011" cy="766011"/>
          </a:xfrm>
          <a:prstGeom prst="rect">
            <a:avLst/>
          </a:prstGeom>
        </p:spPr>
      </p:pic>
      <p:pic>
        <p:nvPicPr>
          <p:cNvPr id="14" name="Imagen 13"/>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644112" y="3415270"/>
            <a:ext cx="766011" cy="766011"/>
          </a:xfrm>
          <a:prstGeom prst="rect">
            <a:avLst/>
          </a:prstGeom>
        </p:spPr>
      </p:pic>
      <p:pic>
        <p:nvPicPr>
          <p:cNvPr id="15" name="Imagen 1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4666491" y="3415271"/>
            <a:ext cx="766011" cy="766011"/>
          </a:xfrm>
          <a:prstGeom prst="rect">
            <a:avLst/>
          </a:prstGeom>
        </p:spPr>
      </p:pic>
      <p:pic>
        <p:nvPicPr>
          <p:cNvPr id="16" name="Imagen 1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2675133" y="4315392"/>
            <a:ext cx="766011" cy="766011"/>
          </a:xfrm>
          <a:prstGeom prst="rect">
            <a:avLst/>
          </a:prstGeom>
        </p:spPr>
      </p:pic>
      <p:pic>
        <p:nvPicPr>
          <p:cNvPr id="17" name="Imagen 16"/>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3636990" y="4345788"/>
            <a:ext cx="766011" cy="766011"/>
          </a:xfrm>
          <a:prstGeom prst="rect">
            <a:avLst/>
          </a:prstGeom>
        </p:spPr>
      </p:pic>
      <p:pic>
        <p:nvPicPr>
          <p:cNvPr id="18" name="Imagen 17"/>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087570" y="4851798"/>
            <a:ext cx="766011" cy="766011"/>
          </a:xfrm>
          <a:prstGeom prst="rect">
            <a:avLst/>
          </a:prstGeom>
        </p:spPr>
      </p:pic>
      <p:pic>
        <p:nvPicPr>
          <p:cNvPr id="19" name="Imagen 18"/>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2639788" y="5206412"/>
            <a:ext cx="766011" cy="766011"/>
          </a:xfrm>
          <a:prstGeom prst="rect">
            <a:avLst/>
          </a:prstGeom>
        </p:spPr>
      </p:pic>
      <p:pic>
        <p:nvPicPr>
          <p:cNvPr id="20" name="Imagen 19"/>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3646120" y="5201651"/>
            <a:ext cx="766011" cy="766011"/>
          </a:xfrm>
          <a:prstGeom prst="rect">
            <a:avLst/>
          </a:prstGeom>
        </p:spPr>
      </p:pic>
      <p:pic>
        <p:nvPicPr>
          <p:cNvPr id="21" name="Imagen 20"/>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4666492" y="5201652"/>
            <a:ext cx="766011" cy="766011"/>
          </a:xfrm>
          <a:prstGeom prst="rect">
            <a:avLst/>
          </a:prstGeom>
        </p:spPr>
      </p:pic>
      <p:pic>
        <p:nvPicPr>
          <p:cNvPr id="22" name="Imagen 21"/>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2639788" y="6130840"/>
            <a:ext cx="766011" cy="766011"/>
          </a:xfrm>
          <a:prstGeom prst="rect">
            <a:avLst/>
          </a:prstGeom>
        </p:spPr>
      </p:pic>
      <p:pic>
        <p:nvPicPr>
          <p:cNvPr id="23" name="Imagen 22"/>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13646121" y="6130840"/>
            <a:ext cx="766011" cy="766011"/>
          </a:xfrm>
          <a:prstGeom prst="rect">
            <a:avLst/>
          </a:prstGeom>
        </p:spPr>
      </p:pic>
      <p:pic>
        <p:nvPicPr>
          <p:cNvPr id="24" name="Imagen 23"/>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14666493" y="6091987"/>
            <a:ext cx="766011" cy="766011"/>
          </a:xfrm>
          <a:prstGeom prst="rect">
            <a:avLst/>
          </a:prstGeom>
        </p:spPr>
      </p:pic>
      <p:sp>
        <p:nvSpPr>
          <p:cNvPr id="25" name="CuadroTexto 24"/>
          <p:cNvSpPr txBox="1"/>
          <p:nvPr/>
        </p:nvSpPr>
        <p:spPr>
          <a:xfrm>
            <a:off x="9131638" y="5643007"/>
            <a:ext cx="732893" cy="276999"/>
          </a:xfrm>
          <a:prstGeom prst="rect">
            <a:avLst/>
          </a:prstGeom>
          <a:noFill/>
        </p:spPr>
        <p:txBody>
          <a:bodyPr wrap="none" rtlCol="0">
            <a:spAutoFit/>
          </a:bodyPr>
          <a:lstStyle/>
          <a:p>
            <a:r>
              <a:rPr lang="es-ES" sz="1200" dirty="0" err="1">
                <a:latin typeface="Reboto"/>
              </a:rPr>
              <a:t>Impact</a:t>
            </a:r>
            <a:r>
              <a:rPr lang="es-ES" sz="1200" dirty="0">
                <a:latin typeface="Reboto"/>
              </a:rPr>
              <a:t>: </a:t>
            </a:r>
          </a:p>
        </p:txBody>
      </p:sp>
      <p:pic>
        <p:nvPicPr>
          <p:cNvPr id="27" name="Google Shape;106;p3"/>
          <p:cNvPicPr preferRelativeResize="0"/>
          <p:nvPr/>
        </p:nvPicPr>
        <p:blipFill rotWithShape="1">
          <a:blip r:embed="rId19">
            <a:alphaModFix/>
          </a:blip>
          <a:srcRect/>
          <a:stretch/>
        </p:blipFill>
        <p:spPr>
          <a:xfrm rot="10800000">
            <a:off x="8579152" y="1097047"/>
            <a:ext cx="304776" cy="558915"/>
          </a:xfrm>
          <a:prstGeom prst="rect">
            <a:avLst/>
          </a:prstGeom>
          <a:noFill/>
          <a:ln>
            <a:noFill/>
          </a:ln>
        </p:spPr>
      </p:pic>
      <p:pic>
        <p:nvPicPr>
          <p:cNvPr id="28" name="Google Shape;106;p3"/>
          <p:cNvPicPr preferRelativeResize="0"/>
          <p:nvPr/>
        </p:nvPicPr>
        <p:blipFill rotWithShape="1">
          <a:blip r:embed="rId19">
            <a:alphaModFix/>
          </a:blip>
          <a:srcRect/>
          <a:stretch/>
        </p:blipFill>
        <p:spPr>
          <a:xfrm rot="10800000">
            <a:off x="8579152" y="4573375"/>
            <a:ext cx="304776" cy="609552"/>
          </a:xfrm>
          <a:prstGeom prst="rect">
            <a:avLst/>
          </a:prstGeom>
          <a:noFill/>
          <a:ln>
            <a:noFill/>
          </a:ln>
        </p:spPr>
      </p:pic>
      <p:sp>
        <p:nvSpPr>
          <p:cNvPr id="4" name="CuadroTexto 3">
            <a:extLst>
              <a:ext uri="{FF2B5EF4-FFF2-40B4-BE49-F238E27FC236}">
                <a16:creationId xmlns:a16="http://schemas.microsoft.com/office/drawing/2014/main" id="{9FEF0CA8-5AA6-E616-E6CE-BE5D3903AC91}"/>
              </a:ext>
            </a:extLst>
          </p:cNvPr>
          <p:cNvSpPr txBox="1"/>
          <p:nvPr/>
        </p:nvSpPr>
        <p:spPr>
          <a:xfrm>
            <a:off x="9010352" y="5945204"/>
            <a:ext cx="920445" cy="276999"/>
          </a:xfrm>
          <a:prstGeom prst="rect">
            <a:avLst/>
          </a:prstGeom>
          <a:noFill/>
        </p:spPr>
        <p:txBody>
          <a:bodyPr wrap="none" rtlCol="0">
            <a:spAutoFit/>
          </a:bodyPr>
          <a:lstStyle/>
          <a:p>
            <a:r>
              <a:rPr lang="es-ES" sz="1200" b="1" dirty="0">
                <a:latin typeface="Reboto"/>
              </a:rPr>
              <a:t>11 – B.1 - 4 </a:t>
            </a:r>
          </a:p>
        </p:txBody>
      </p:sp>
    </p:spTree>
    <p:extLst>
      <p:ext uri="{BB962C8B-B14F-4D97-AF65-F5344CB8AC3E}">
        <p14:creationId xmlns:p14="http://schemas.microsoft.com/office/powerpoint/2010/main" val="1704461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Results</a:t>
            </a:r>
            <a:endParaRPr lang="es-ES" dirty="0"/>
          </a:p>
        </p:txBody>
      </p:sp>
      <p:sp>
        <p:nvSpPr>
          <p:cNvPr id="4" name="Marcador de texto 2"/>
          <p:cNvSpPr>
            <a:spLocks noGrp="1"/>
          </p:cNvSpPr>
          <p:nvPr>
            <p:ph type="body" idx="1"/>
          </p:nvPr>
        </p:nvSpPr>
        <p:spPr>
          <a:xfrm>
            <a:off x="838200" y="1657572"/>
            <a:ext cx="10515600" cy="2460625"/>
          </a:xfrm>
        </p:spPr>
        <p:txBody>
          <a:bodyPr>
            <a:normAutofit/>
          </a:bodyPr>
          <a:lstStyle/>
          <a:p>
            <a:pPr marL="114300" indent="0">
              <a:buNone/>
            </a:pPr>
            <a:r>
              <a:rPr lang="es-ES" sz="2000" dirty="0" err="1"/>
              <a:t>Results</a:t>
            </a:r>
            <a:r>
              <a:rPr lang="es-ES" sz="2000" dirty="0"/>
              <a:t> </a:t>
            </a:r>
            <a:r>
              <a:rPr lang="es-ES" sz="2000" dirty="0" err="1"/>
              <a:t>of</a:t>
            </a:r>
            <a:r>
              <a:rPr lang="es-ES" sz="2000" dirty="0"/>
              <a:t> </a:t>
            </a:r>
            <a:r>
              <a:rPr lang="es-ES" sz="2000" dirty="0" err="1"/>
              <a:t>the</a:t>
            </a:r>
            <a:r>
              <a:rPr lang="es-ES" sz="2000" dirty="0"/>
              <a:t> </a:t>
            </a:r>
            <a:r>
              <a:rPr lang="es-ES" sz="2000" dirty="0" err="1"/>
              <a:t>activity</a:t>
            </a:r>
            <a:r>
              <a:rPr lang="es-ES" sz="2000" dirty="0"/>
              <a:t>:</a:t>
            </a:r>
          </a:p>
          <a:p>
            <a:pPr marL="114300" indent="0">
              <a:buNone/>
            </a:pPr>
            <a:r>
              <a:rPr lang="en-US" sz="2000" dirty="0"/>
              <a:t>All students in the Master Degree attend all the new scheduled classes as part of the regular training activity.</a:t>
            </a:r>
          </a:p>
          <a:p>
            <a:pPr marL="114300" indent="0">
              <a:buNone/>
            </a:pPr>
            <a:r>
              <a:rPr lang="en-US" sz="2000" dirty="0"/>
              <a:t>Students deliver at the end of the Master´s thesis the execution of their efficient and sustainable building projects. With the corrections and suggestions of the professor, and with the application of the self-evaluation tool, they will deliver the VERDE pre-certification (46 topics hopefully giving a grade of three VERDE leaves) together with a justification report.</a:t>
            </a:r>
          </a:p>
          <a:p>
            <a:pPr marL="114300" indent="0">
              <a:buNone/>
            </a:pPr>
            <a:endParaRPr lang="es-ES" sz="2000" dirty="0"/>
          </a:p>
        </p:txBody>
      </p:sp>
      <p:sp>
        <p:nvSpPr>
          <p:cNvPr id="5" name="Marcador de texto 2"/>
          <p:cNvSpPr txBox="1">
            <a:spLocks/>
          </p:cNvSpPr>
          <p:nvPr/>
        </p:nvSpPr>
        <p:spPr>
          <a:xfrm>
            <a:off x="838200" y="4418623"/>
            <a:ext cx="10881946" cy="1401152"/>
          </a:xfrm>
          <a:prstGeom prst="rect">
            <a:avLst/>
          </a:prstGeom>
          <a:noFill/>
          <a:ln>
            <a:noFill/>
          </a:ln>
        </p:spPr>
        <p:txBody>
          <a:bodyPr spcFirstLastPara="1" vert="horz" wrap="square" lIns="91425" tIns="45700" rIns="91425" bIns="45700" rtlCol="0" anchor="t" anchorCtr="0">
            <a:normAutofit lnSpcReduction="10000"/>
          </a:bodyPr>
          <a:lstStyle>
            <a:lvl1pPr marL="457200" lvl="0" indent="-342900" algn="l" defTabSz="914400" rtl="0" eaLnBrk="1" latinLnBrk="0" hangingPunct="1">
              <a:lnSpc>
                <a:spcPct val="90000"/>
              </a:lnSpc>
              <a:spcBef>
                <a:spcPts val="1000"/>
              </a:spcBef>
              <a:spcAft>
                <a:spcPts val="0"/>
              </a:spcAft>
              <a:buClr>
                <a:schemeClr val="dk1"/>
              </a:buClr>
              <a:buSzPts val="1800"/>
              <a:buFont typeface="Arial" panose="020B0604020202020204" pitchFamily="34" charset="0"/>
              <a:buChar char="•"/>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114300" indent="0">
              <a:buNone/>
            </a:pPr>
            <a:r>
              <a:rPr lang="es-ES" sz="2000" dirty="0" err="1"/>
              <a:t>Assessment</a:t>
            </a:r>
            <a:r>
              <a:rPr lang="es-ES" sz="2000" dirty="0"/>
              <a:t> </a:t>
            </a:r>
            <a:r>
              <a:rPr lang="es-ES" sz="2000" dirty="0" err="1"/>
              <a:t>method</a:t>
            </a:r>
            <a:r>
              <a:rPr lang="es-ES" sz="2000" dirty="0"/>
              <a:t>: </a:t>
            </a:r>
          </a:p>
          <a:p>
            <a:pPr marL="114300" indent="0">
              <a:buNone/>
            </a:pPr>
            <a:r>
              <a:rPr lang="es-ES" sz="2000" b="0" i="0" u="none" strike="noStrike" kern="1200" cap="none" spc="0" baseline="0" dirty="0" err="1">
                <a:solidFill>
                  <a:srgbClr val="000000"/>
                </a:solidFill>
                <a:uFillTx/>
                <a:latin typeface="Roboto Condensed Light" pitchFamily="2"/>
                <a:ea typeface="Roboto Condensed Light" pitchFamily="2"/>
              </a:rPr>
              <a:t>Attendance</a:t>
            </a:r>
            <a:r>
              <a:rPr lang="es-ES" sz="2000" b="0" i="0" u="none" strike="noStrike" kern="1200" cap="none" spc="0" baseline="0" dirty="0">
                <a:solidFill>
                  <a:srgbClr val="000000"/>
                </a:solidFill>
                <a:uFillTx/>
                <a:latin typeface="Roboto Condensed Light" pitchFamily="2"/>
                <a:ea typeface="Roboto Condensed Light" pitchFamily="2"/>
              </a:rPr>
              <a:t> and </a:t>
            </a:r>
            <a:r>
              <a:rPr lang="es-ES" sz="2000" b="0" i="0" u="none" strike="noStrike" kern="1200" cap="none" spc="0" baseline="0" dirty="0" err="1">
                <a:solidFill>
                  <a:srgbClr val="000000"/>
                </a:solidFill>
                <a:uFillTx/>
                <a:latin typeface="Roboto Condensed Light" pitchFamily="2"/>
                <a:ea typeface="Roboto Condensed Light" pitchFamily="2"/>
              </a:rPr>
              <a:t>written</a:t>
            </a:r>
            <a:r>
              <a:rPr lang="es-ES" sz="2000" b="0" i="0" u="none" strike="noStrike" kern="1200" cap="none" spc="0" baseline="0" dirty="0">
                <a:solidFill>
                  <a:srgbClr val="000000"/>
                </a:solidFill>
                <a:uFillTx/>
                <a:latin typeface="Roboto Condensed Light" pitchFamily="2"/>
                <a:ea typeface="Roboto Condensed Light" pitchFamily="2"/>
              </a:rPr>
              <a:t> </a:t>
            </a:r>
            <a:r>
              <a:rPr lang="es-ES" sz="2000" b="0" i="0" u="none" strike="noStrike" kern="1200" cap="none" spc="0" baseline="0" dirty="0" err="1">
                <a:solidFill>
                  <a:srgbClr val="000000"/>
                </a:solidFill>
                <a:uFillTx/>
                <a:latin typeface="Roboto Condensed Light" pitchFamily="2"/>
                <a:ea typeface="Roboto Condensed Light" pitchFamily="2"/>
              </a:rPr>
              <a:t>results</a:t>
            </a:r>
            <a:r>
              <a:rPr lang="es-ES" sz="2000" b="0" i="0" u="none" strike="noStrike" kern="1200" cap="none" spc="0" baseline="0" dirty="0">
                <a:solidFill>
                  <a:srgbClr val="000000"/>
                </a:solidFill>
                <a:uFillTx/>
                <a:latin typeface="Roboto Condensed Light" pitchFamily="2"/>
                <a:ea typeface="Roboto Condensed Light" pitchFamily="2"/>
              </a:rPr>
              <a:t> </a:t>
            </a:r>
            <a:r>
              <a:rPr lang="es-ES" sz="2000" b="0" i="0" u="none" strike="noStrike" kern="1200" cap="none" spc="0" baseline="0" dirty="0" err="1">
                <a:solidFill>
                  <a:srgbClr val="000000"/>
                </a:solidFill>
                <a:uFillTx/>
                <a:latin typeface="Roboto Condensed Light" pitchFamily="2"/>
                <a:ea typeface="Roboto Condensed Light" pitchFamily="2"/>
              </a:rPr>
              <a:t>with</a:t>
            </a:r>
            <a:r>
              <a:rPr lang="es-ES" sz="2000" b="0" i="0" u="none" strike="noStrike" kern="1200" cap="none" spc="0" baseline="0" dirty="0">
                <a:solidFill>
                  <a:srgbClr val="000000"/>
                </a:solidFill>
                <a:uFillTx/>
                <a:latin typeface="Roboto Condensed Light" pitchFamily="2"/>
                <a:ea typeface="Roboto Condensed Light" pitchFamily="2"/>
              </a:rPr>
              <a:t> </a:t>
            </a:r>
            <a:r>
              <a:rPr lang="es-ES" sz="2000" b="0" i="0" u="none" strike="noStrike" kern="1200" cap="none" spc="0" baseline="0" dirty="0" err="1">
                <a:solidFill>
                  <a:srgbClr val="000000"/>
                </a:solidFill>
                <a:uFillTx/>
                <a:latin typeface="Roboto Condensed Light" pitchFamily="2"/>
                <a:ea typeface="Roboto Condensed Light" pitchFamily="2"/>
              </a:rPr>
              <a:t>drawings</a:t>
            </a:r>
            <a:r>
              <a:rPr lang="es-ES" sz="2000" b="0" i="0" u="none" strike="noStrike" kern="1200" cap="none" spc="0" baseline="0" dirty="0">
                <a:solidFill>
                  <a:srgbClr val="000000"/>
                </a:solidFill>
                <a:uFillTx/>
                <a:latin typeface="Roboto Condensed Light" pitchFamily="2"/>
                <a:ea typeface="Roboto Condensed Light" pitchFamily="2"/>
              </a:rPr>
              <a:t> </a:t>
            </a:r>
            <a:r>
              <a:rPr lang="es-ES" sz="2000" b="0" i="0" u="none" strike="noStrike" kern="1200" cap="none" spc="0" baseline="0" dirty="0" err="1">
                <a:solidFill>
                  <a:srgbClr val="000000"/>
                </a:solidFill>
                <a:uFillTx/>
                <a:latin typeface="Roboto Condensed Light" pitchFamily="2"/>
                <a:ea typeface="Roboto Condensed Light" pitchFamily="2"/>
              </a:rPr>
              <a:t>of</a:t>
            </a:r>
            <a:r>
              <a:rPr lang="es-ES" sz="2000" b="0" i="0" u="none" strike="noStrike" kern="1200" cap="none" spc="0" baseline="0" dirty="0">
                <a:solidFill>
                  <a:srgbClr val="000000"/>
                </a:solidFill>
                <a:uFillTx/>
                <a:latin typeface="Roboto Condensed Light" pitchFamily="2"/>
                <a:ea typeface="Roboto Condensed Light" pitchFamily="2"/>
              </a:rPr>
              <a:t> </a:t>
            </a:r>
            <a:r>
              <a:rPr lang="es-ES" sz="2000" b="0" i="0" u="none" strike="noStrike" kern="1200" cap="none" spc="0" baseline="0" dirty="0" err="1">
                <a:solidFill>
                  <a:srgbClr val="000000"/>
                </a:solidFill>
                <a:uFillTx/>
                <a:latin typeface="Roboto Condensed Light" pitchFamily="2"/>
                <a:ea typeface="Roboto Condensed Light" pitchFamily="2"/>
              </a:rPr>
              <a:t>the</a:t>
            </a:r>
            <a:r>
              <a:rPr lang="es-ES" sz="2000" b="0" i="0" u="none" strike="noStrike" kern="1200" cap="none" spc="0" baseline="0" dirty="0">
                <a:solidFill>
                  <a:srgbClr val="000000"/>
                </a:solidFill>
                <a:uFillTx/>
                <a:latin typeface="Roboto Condensed Light" pitchFamily="2"/>
                <a:ea typeface="Roboto Condensed Light" pitchFamily="2"/>
              </a:rPr>
              <a:t> </a:t>
            </a:r>
            <a:r>
              <a:rPr lang="es-ES" sz="2000" b="0" i="0" u="none" strike="noStrike" kern="1200" cap="none" spc="0" baseline="0" dirty="0" err="1">
                <a:solidFill>
                  <a:srgbClr val="000000"/>
                </a:solidFill>
                <a:uFillTx/>
                <a:latin typeface="Roboto Condensed Light" pitchFamily="2"/>
                <a:ea typeface="Roboto Condensed Light" pitchFamily="2"/>
              </a:rPr>
              <a:t>efficient</a:t>
            </a:r>
            <a:r>
              <a:rPr lang="es-ES" sz="2000" b="0" i="0" u="none" strike="noStrike" kern="1200" cap="none" spc="0" baseline="0" dirty="0">
                <a:solidFill>
                  <a:srgbClr val="000000"/>
                </a:solidFill>
                <a:uFillTx/>
                <a:latin typeface="Roboto Condensed Light" pitchFamily="2"/>
                <a:ea typeface="Roboto Condensed Light" pitchFamily="2"/>
              </a:rPr>
              <a:t> and </a:t>
            </a:r>
            <a:r>
              <a:rPr lang="es-ES" sz="2000" b="0" i="0" u="none" strike="noStrike" kern="1200" cap="none" spc="0" baseline="0" dirty="0" err="1">
                <a:solidFill>
                  <a:srgbClr val="000000"/>
                </a:solidFill>
                <a:uFillTx/>
                <a:latin typeface="Roboto Condensed Light" pitchFamily="2"/>
                <a:ea typeface="Roboto Condensed Light" pitchFamily="2"/>
              </a:rPr>
              <a:t>sustainable</a:t>
            </a:r>
            <a:r>
              <a:rPr lang="es-ES" sz="2000" b="0" i="0" u="none" strike="noStrike" kern="1200" cap="none" spc="0" baseline="0" dirty="0">
                <a:solidFill>
                  <a:srgbClr val="000000"/>
                </a:solidFill>
                <a:uFillTx/>
                <a:latin typeface="Roboto Condensed Light" pitchFamily="2"/>
                <a:ea typeface="Roboto Condensed Light" pitchFamily="2"/>
              </a:rPr>
              <a:t> </a:t>
            </a:r>
            <a:r>
              <a:rPr lang="es-ES" sz="2000" b="0" i="0" u="none" strike="noStrike" kern="1200" cap="none" spc="0" baseline="0" dirty="0" err="1">
                <a:solidFill>
                  <a:srgbClr val="000000"/>
                </a:solidFill>
                <a:uFillTx/>
                <a:latin typeface="Roboto Condensed Light" pitchFamily="2"/>
                <a:ea typeface="Roboto Condensed Light" pitchFamily="2"/>
              </a:rPr>
              <a:t>building</a:t>
            </a:r>
            <a:r>
              <a:rPr lang="es-ES" sz="2000" b="0" i="0" u="none" strike="noStrike" kern="1200" cap="none" spc="0" baseline="0" dirty="0">
                <a:solidFill>
                  <a:srgbClr val="000000"/>
                </a:solidFill>
                <a:uFillTx/>
                <a:latin typeface="Roboto Condensed Light" pitchFamily="2"/>
                <a:ea typeface="Roboto Condensed Light" pitchFamily="2"/>
              </a:rPr>
              <a:t> </a:t>
            </a:r>
            <a:r>
              <a:rPr lang="es-ES" sz="2000" b="0" i="0" u="none" strike="noStrike" kern="1200" cap="none" spc="0" baseline="0" dirty="0" err="1">
                <a:solidFill>
                  <a:srgbClr val="000000"/>
                </a:solidFill>
                <a:uFillTx/>
                <a:latin typeface="Roboto Condensed Light" pitchFamily="2"/>
                <a:ea typeface="Roboto Condensed Light" pitchFamily="2"/>
              </a:rPr>
              <a:t>designed</a:t>
            </a:r>
            <a:r>
              <a:rPr lang="es-ES" sz="2000" b="0" i="0" u="none" strike="noStrike" kern="1200" cap="none" spc="0" baseline="0" dirty="0">
                <a:solidFill>
                  <a:srgbClr val="000000"/>
                </a:solidFill>
                <a:uFillTx/>
                <a:latin typeface="Roboto Condensed Light" pitchFamily="2"/>
                <a:ea typeface="Roboto Condensed Light" pitchFamily="2"/>
              </a:rPr>
              <a:t> </a:t>
            </a:r>
            <a:r>
              <a:rPr lang="es-ES" sz="2000" b="0" i="0" u="none" strike="noStrike" kern="1200" cap="none" spc="0" baseline="0" dirty="0" err="1">
                <a:solidFill>
                  <a:srgbClr val="000000"/>
                </a:solidFill>
                <a:uFillTx/>
                <a:latin typeface="Roboto Condensed Light" pitchFamily="2"/>
                <a:ea typeface="Roboto Condensed Light" pitchFamily="2"/>
              </a:rPr>
              <a:t>by</a:t>
            </a:r>
            <a:r>
              <a:rPr lang="es-ES" sz="2000" b="0" i="0" u="none" strike="noStrike" kern="1200" cap="none" spc="0" baseline="0" dirty="0">
                <a:solidFill>
                  <a:srgbClr val="000000"/>
                </a:solidFill>
                <a:uFillTx/>
                <a:latin typeface="Roboto Condensed Light" pitchFamily="2"/>
                <a:ea typeface="Roboto Condensed Light" pitchFamily="2"/>
              </a:rPr>
              <a:t> </a:t>
            </a:r>
            <a:r>
              <a:rPr lang="es-ES" sz="2000" b="0" i="0" u="none" strike="noStrike" kern="1200" cap="none" spc="0" baseline="0" dirty="0" err="1">
                <a:solidFill>
                  <a:srgbClr val="000000"/>
                </a:solidFill>
                <a:uFillTx/>
                <a:latin typeface="Roboto Condensed Light" pitchFamily="2"/>
                <a:ea typeface="Roboto Condensed Light" pitchFamily="2"/>
              </a:rPr>
              <a:t>the</a:t>
            </a:r>
            <a:r>
              <a:rPr lang="es-ES" sz="2000" b="0" i="0" u="none" strike="noStrike" kern="1200" cap="none" spc="0" baseline="0" dirty="0">
                <a:solidFill>
                  <a:srgbClr val="000000"/>
                </a:solidFill>
                <a:uFillTx/>
                <a:latin typeface="Roboto Condensed Light" pitchFamily="2"/>
                <a:ea typeface="Roboto Condensed Light" pitchFamily="2"/>
              </a:rPr>
              <a:t> </a:t>
            </a:r>
            <a:r>
              <a:rPr lang="es-ES" sz="2000" b="0" i="0" u="none" strike="noStrike" kern="1200" cap="none" spc="0" baseline="0" dirty="0" err="1">
                <a:solidFill>
                  <a:srgbClr val="000000"/>
                </a:solidFill>
                <a:uFillTx/>
                <a:latin typeface="Roboto Condensed Light" pitchFamily="2"/>
                <a:ea typeface="Roboto Condensed Light" pitchFamily="2"/>
              </a:rPr>
              <a:t>students</a:t>
            </a:r>
            <a:r>
              <a:rPr lang="es-ES" sz="2000" b="0" i="0" u="none" strike="noStrike" kern="1200" cap="none" spc="0" baseline="0" dirty="0">
                <a:solidFill>
                  <a:srgbClr val="000000"/>
                </a:solidFill>
                <a:uFillTx/>
                <a:latin typeface="Roboto Condensed Light" pitchFamily="2"/>
                <a:ea typeface="Roboto Condensed Light" pitchFamily="2"/>
              </a:rPr>
              <a:t>, </a:t>
            </a:r>
            <a:r>
              <a:rPr lang="es-ES" sz="2000" b="0" i="0" u="none" strike="noStrike" kern="1200" cap="none" spc="0" baseline="0" dirty="0" err="1">
                <a:solidFill>
                  <a:srgbClr val="000000"/>
                </a:solidFill>
                <a:uFillTx/>
                <a:latin typeface="Roboto Condensed Light" pitchFamily="2"/>
                <a:ea typeface="Roboto Condensed Light" pitchFamily="2"/>
              </a:rPr>
              <a:t>with</a:t>
            </a:r>
            <a:r>
              <a:rPr lang="es-ES" sz="2000" b="0" i="0" u="none" strike="noStrike" kern="1200" cap="none" spc="0" baseline="0" dirty="0">
                <a:solidFill>
                  <a:srgbClr val="000000"/>
                </a:solidFill>
                <a:uFillTx/>
                <a:latin typeface="Roboto Condensed Light" pitchFamily="2"/>
                <a:ea typeface="Roboto Condensed Light" pitchFamily="2"/>
              </a:rPr>
              <a:t> a </a:t>
            </a:r>
            <a:r>
              <a:rPr lang="es-ES" sz="2000" b="0" i="0" u="none" strike="noStrike" kern="1200" cap="none" spc="0" baseline="0" dirty="0" err="1">
                <a:solidFill>
                  <a:srgbClr val="000000"/>
                </a:solidFill>
                <a:uFillTx/>
                <a:latin typeface="Roboto Condensed Light" pitchFamily="2"/>
                <a:ea typeface="Roboto Condensed Light" pitchFamily="2"/>
              </a:rPr>
              <a:t>justification</a:t>
            </a:r>
            <a:r>
              <a:rPr lang="es-ES" sz="2000" b="0" i="0" u="none" strike="noStrike" kern="1200" cap="none" spc="0" baseline="0" dirty="0">
                <a:solidFill>
                  <a:srgbClr val="000000"/>
                </a:solidFill>
                <a:uFillTx/>
                <a:latin typeface="Roboto Condensed Light" pitchFamily="2"/>
                <a:ea typeface="Roboto Condensed Light" pitchFamily="2"/>
              </a:rPr>
              <a:t> </a:t>
            </a:r>
            <a:r>
              <a:rPr lang="es-ES" sz="2000" b="0" i="0" u="none" strike="noStrike" kern="1200" cap="none" spc="0" baseline="0" dirty="0" err="1">
                <a:solidFill>
                  <a:srgbClr val="000000"/>
                </a:solidFill>
                <a:uFillTx/>
                <a:latin typeface="Roboto Condensed Light" pitchFamily="2"/>
                <a:ea typeface="Roboto Condensed Light" pitchFamily="2"/>
              </a:rPr>
              <a:t>report</a:t>
            </a:r>
            <a:r>
              <a:rPr lang="es-ES" sz="2000" b="0" i="0" u="none" strike="noStrike" kern="1200" cap="none" spc="0" baseline="0" dirty="0">
                <a:solidFill>
                  <a:srgbClr val="000000"/>
                </a:solidFill>
                <a:uFillTx/>
                <a:latin typeface="Roboto Condensed Light" pitchFamily="2"/>
                <a:ea typeface="Roboto Condensed Light" pitchFamily="2"/>
              </a:rPr>
              <a:t> </a:t>
            </a:r>
            <a:r>
              <a:rPr lang="es-ES" sz="2000" b="0" i="0" u="none" strike="noStrike" kern="1200" cap="none" spc="0" baseline="0" dirty="0" err="1">
                <a:solidFill>
                  <a:srgbClr val="000000"/>
                </a:solidFill>
                <a:uFillTx/>
                <a:latin typeface="Roboto Condensed Light" pitchFamily="2"/>
                <a:ea typeface="Roboto Condensed Light" pitchFamily="2"/>
              </a:rPr>
              <a:t>describing</a:t>
            </a:r>
            <a:r>
              <a:rPr lang="es-ES" sz="2000" b="0" i="0" u="none" strike="noStrike" kern="1200" cap="none" spc="0" baseline="0" dirty="0">
                <a:solidFill>
                  <a:srgbClr val="000000"/>
                </a:solidFill>
                <a:uFillTx/>
                <a:latin typeface="Roboto Condensed Light" pitchFamily="2"/>
                <a:ea typeface="Roboto Condensed Light" pitchFamily="2"/>
              </a:rPr>
              <a:t> </a:t>
            </a:r>
            <a:r>
              <a:rPr lang="es-ES" sz="2000" b="0" i="0" u="none" strike="noStrike" kern="1200" cap="none" spc="0" baseline="0" dirty="0" err="1">
                <a:solidFill>
                  <a:srgbClr val="000000"/>
                </a:solidFill>
                <a:uFillTx/>
                <a:latin typeface="Roboto Condensed Light" pitchFamily="2"/>
                <a:ea typeface="Roboto Condensed Light" pitchFamily="2"/>
              </a:rPr>
              <a:t>the</a:t>
            </a:r>
            <a:r>
              <a:rPr lang="es-ES" sz="2000" b="0" i="0" u="none" strike="noStrike" kern="1200" cap="none" spc="0" baseline="0" dirty="0">
                <a:solidFill>
                  <a:srgbClr val="000000"/>
                </a:solidFill>
                <a:uFillTx/>
                <a:latin typeface="Roboto Condensed Light" pitchFamily="2"/>
                <a:ea typeface="Roboto Condensed Light" pitchFamily="2"/>
              </a:rPr>
              <a:t> 46 </a:t>
            </a:r>
            <a:r>
              <a:rPr lang="es-ES" sz="2000" b="0" i="0" u="none" strike="noStrike" kern="1200" cap="none" spc="0" baseline="0" dirty="0" err="1">
                <a:solidFill>
                  <a:srgbClr val="000000"/>
                </a:solidFill>
                <a:uFillTx/>
                <a:latin typeface="Roboto Condensed Light" pitchFamily="2"/>
                <a:ea typeface="Roboto Condensed Light" pitchFamily="2"/>
              </a:rPr>
              <a:t>strategies</a:t>
            </a:r>
            <a:r>
              <a:rPr lang="es-ES" sz="2000" b="0" i="0" u="none" strike="noStrike" kern="1200" cap="none" spc="0" baseline="0" dirty="0">
                <a:solidFill>
                  <a:srgbClr val="000000"/>
                </a:solidFill>
                <a:uFillTx/>
                <a:latin typeface="Roboto Condensed Light" pitchFamily="2"/>
                <a:ea typeface="Roboto Condensed Light" pitchFamily="2"/>
              </a:rPr>
              <a:t> and </a:t>
            </a:r>
            <a:r>
              <a:rPr lang="es-ES" sz="2000" b="0" i="0" u="none" strike="noStrike" kern="1200" cap="none" spc="0" baseline="0" dirty="0" err="1">
                <a:solidFill>
                  <a:srgbClr val="000000"/>
                </a:solidFill>
                <a:uFillTx/>
                <a:latin typeface="Roboto Condensed Light" pitchFamily="2"/>
                <a:ea typeface="Roboto Condensed Light" pitchFamily="2"/>
              </a:rPr>
              <a:t>the</a:t>
            </a:r>
            <a:r>
              <a:rPr lang="es-ES" sz="2000" b="0" i="0" u="none" strike="noStrike" kern="1200" cap="none" spc="0" baseline="0" dirty="0">
                <a:solidFill>
                  <a:srgbClr val="000000"/>
                </a:solidFill>
                <a:uFillTx/>
                <a:latin typeface="Roboto Condensed Light" pitchFamily="2"/>
                <a:ea typeface="Roboto Condensed Light" pitchFamily="2"/>
              </a:rPr>
              <a:t> </a:t>
            </a:r>
            <a:r>
              <a:rPr lang="en-US" sz="2000" b="0" i="0" u="none" strike="noStrike" kern="1200" cap="none" spc="0" baseline="0" dirty="0">
                <a:solidFill>
                  <a:srgbClr val="000000"/>
                </a:solidFill>
                <a:uFillTx/>
                <a:latin typeface="Roboto Condensed Light" pitchFamily="2"/>
                <a:ea typeface="Roboto Condensed Light" pitchFamily="2"/>
              </a:rPr>
              <a:t>VERDE pre-certification (46 topics giving a grade of three VERDE leaves) </a:t>
            </a:r>
            <a:endParaRPr lang="es-ES" sz="2000" dirty="0"/>
          </a:p>
        </p:txBody>
      </p:sp>
      <p:pic>
        <p:nvPicPr>
          <p:cNvPr id="6" name="Google Shape;106;p3"/>
          <p:cNvPicPr preferRelativeResize="0"/>
          <p:nvPr/>
        </p:nvPicPr>
        <p:blipFill rotWithShape="1">
          <a:blip r:embed="rId2">
            <a:alphaModFix/>
          </a:blip>
          <a:srcRect/>
          <a:stretch/>
        </p:blipFill>
        <p:spPr>
          <a:xfrm rot="10800000">
            <a:off x="685812" y="2078674"/>
            <a:ext cx="304776" cy="609552"/>
          </a:xfrm>
          <a:prstGeom prst="rect">
            <a:avLst/>
          </a:prstGeom>
          <a:noFill/>
          <a:ln>
            <a:noFill/>
          </a:ln>
        </p:spPr>
      </p:pic>
      <p:pic>
        <p:nvPicPr>
          <p:cNvPr id="7" name="Google Shape;106;p3"/>
          <p:cNvPicPr preferRelativeResize="0"/>
          <p:nvPr/>
        </p:nvPicPr>
        <p:blipFill rotWithShape="1">
          <a:blip r:embed="rId2">
            <a:alphaModFix/>
          </a:blip>
          <a:srcRect/>
          <a:stretch/>
        </p:blipFill>
        <p:spPr>
          <a:xfrm rot="10800000">
            <a:off x="685813" y="4909797"/>
            <a:ext cx="304776" cy="609552"/>
          </a:xfrm>
          <a:prstGeom prst="rect">
            <a:avLst/>
          </a:prstGeom>
          <a:noFill/>
          <a:ln>
            <a:noFill/>
          </a:ln>
        </p:spPr>
      </p:pic>
    </p:spTree>
    <p:extLst>
      <p:ext uri="{BB962C8B-B14F-4D97-AF65-F5344CB8AC3E}">
        <p14:creationId xmlns:p14="http://schemas.microsoft.com/office/powerpoint/2010/main" val="413194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Lessons</a:t>
            </a:r>
            <a:r>
              <a:rPr lang="es-ES" dirty="0"/>
              <a:t> </a:t>
            </a:r>
            <a:r>
              <a:rPr lang="es-ES" dirty="0" err="1"/>
              <a:t>learned</a:t>
            </a:r>
            <a:endParaRPr lang="es-ES" dirty="0">
              <a:solidFill>
                <a:schemeClr val="bg1">
                  <a:lumMod val="65000"/>
                </a:schemeClr>
              </a:solidFill>
            </a:endParaRPr>
          </a:p>
        </p:txBody>
      </p:sp>
      <p:sp>
        <p:nvSpPr>
          <p:cNvPr id="3" name="Marcador de texto 2"/>
          <p:cNvSpPr>
            <a:spLocks noGrp="1"/>
          </p:cNvSpPr>
          <p:nvPr>
            <p:ph type="body" idx="1"/>
          </p:nvPr>
        </p:nvSpPr>
        <p:spPr>
          <a:xfrm>
            <a:off x="838200" y="1825625"/>
            <a:ext cx="4900863" cy="3851275"/>
          </a:xfrm>
        </p:spPr>
        <p:txBody>
          <a:bodyPr>
            <a:normAutofit fontScale="77500" lnSpcReduction="20000"/>
          </a:bodyPr>
          <a:lstStyle/>
          <a:p>
            <a:r>
              <a:rPr lang="es-ES" sz="2800" dirty="0" err="1"/>
              <a:t>What’s</a:t>
            </a:r>
            <a:r>
              <a:rPr lang="es-ES" sz="2800" dirty="0"/>
              <a:t> </a:t>
            </a:r>
            <a:r>
              <a:rPr lang="es-ES" sz="2800" dirty="0" err="1"/>
              <a:t>work</a:t>
            </a:r>
            <a:r>
              <a:rPr lang="es-ES" sz="2800" dirty="0"/>
              <a:t> </a:t>
            </a:r>
            <a:r>
              <a:rPr lang="es-ES" sz="2800" dirty="0" err="1"/>
              <a:t>out</a:t>
            </a:r>
            <a:endParaRPr lang="es-ES" sz="2800" dirty="0"/>
          </a:p>
          <a:p>
            <a:endParaRPr lang="es-ES" sz="2800" dirty="0"/>
          </a:p>
          <a:p>
            <a:r>
              <a:rPr lang="en-GB" sz="2800" dirty="0"/>
              <a:t>All the students have worked hard developing creative strategies to make their buildings more and more efficient and sustainable reaching </a:t>
            </a:r>
            <a:r>
              <a:rPr lang="en-GB" sz="2800"/>
              <a:t>at least </a:t>
            </a:r>
            <a:r>
              <a:rPr lang="en-GB" sz="2800" dirty="0"/>
              <a:t>a rate of three VERDE leaves</a:t>
            </a:r>
          </a:p>
          <a:p>
            <a:r>
              <a:rPr lang="en-GB" sz="2800" dirty="0"/>
              <a:t>This pilot activity is now part of the curricula to be provided by the MUCTA, so students must develop an efficient and sustainable building, committing them to more sustainable buildings and cities.</a:t>
            </a:r>
            <a:endParaRPr lang="es-ES" sz="2800" dirty="0"/>
          </a:p>
          <a:p>
            <a:endParaRPr lang="es-ES" sz="2800" dirty="0"/>
          </a:p>
        </p:txBody>
      </p:sp>
      <p:sp>
        <p:nvSpPr>
          <p:cNvPr id="4" name="Marcador de texto 2"/>
          <p:cNvSpPr txBox="1">
            <a:spLocks/>
          </p:cNvSpPr>
          <p:nvPr/>
        </p:nvSpPr>
        <p:spPr>
          <a:xfrm>
            <a:off x="6452939" y="1690688"/>
            <a:ext cx="5299409" cy="4351338"/>
          </a:xfrm>
          <a:prstGeom prst="rect">
            <a:avLst/>
          </a:prstGeom>
          <a:noFill/>
          <a:ln>
            <a:noFill/>
          </a:ln>
        </p:spPr>
        <p:txBody>
          <a:bodyPr spcFirstLastPara="1" vert="horz" wrap="square" lIns="91425" tIns="45700" rIns="91425" bIns="4570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 typeface="Arial" panose="020B0604020202020204" pitchFamily="34" charset="0"/>
              <a:buChar char="•"/>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r>
              <a:rPr lang="es-ES" sz="2200" dirty="0" err="1"/>
              <a:t>What</a:t>
            </a:r>
            <a:r>
              <a:rPr lang="es-ES" sz="2200" dirty="0"/>
              <a:t> </a:t>
            </a:r>
            <a:r>
              <a:rPr lang="es-ES" sz="2200" dirty="0" err="1"/>
              <a:t>we</a:t>
            </a:r>
            <a:r>
              <a:rPr lang="es-ES" sz="2200" dirty="0"/>
              <a:t> can </a:t>
            </a:r>
            <a:r>
              <a:rPr lang="es-ES" sz="2200" dirty="0" err="1"/>
              <a:t>improve</a:t>
            </a:r>
            <a:endParaRPr lang="es-ES" sz="2200" dirty="0"/>
          </a:p>
          <a:p>
            <a:pPr marL="114300" indent="0">
              <a:buNone/>
            </a:pPr>
            <a:endParaRPr lang="es-ES" sz="2200" dirty="0"/>
          </a:p>
          <a:p>
            <a:r>
              <a:rPr lang="es-ES" sz="2200" dirty="0"/>
              <a:t>For </a:t>
            </a:r>
            <a:r>
              <a:rPr lang="es-ES" sz="2200" dirty="0" err="1"/>
              <a:t>the</a:t>
            </a:r>
            <a:r>
              <a:rPr lang="es-ES" sz="2200" dirty="0"/>
              <a:t> </a:t>
            </a:r>
            <a:r>
              <a:rPr lang="es-ES" sz="2200" dirty="0" err="1"/>
              <a:t>next</a:t>
            </a:r>
            <a:r>
              <a:rPr lang="es-ES" sz="2200" dirty="0"/>
              <a:t> </a:t>
            </a:r>
            <a:r>
              <a:rPr lang="es-ES" sz="2200" dirty="0" err="1"/>
              <a:t>edition</a:t>
            </a:r>
            <a:r>
              <a:rPr lang="es-ES" sz="2200" dirty="0"/>
              <a:t> </a:t>
            </a:r>
            <a:r>
              <a:rPr lang="es-ES" sz="2200" dirty="0" err="1"/>
              <a:t>We</a:t>
            </a:r>
            <a:r>
              <a:rPr lang="es-ES" sz="2200" dirty="0"/>
              <a:t> are </a:t>
            </a:r>
            <a:r>
              <a:rPr lang="es-ES" sz="2200" dirty="0" err="1"/>
              <a:t>going</a:t>
            </a:r>
            <a:r>
              <a:rPr lang="es-ES" sz="2200" dirty="0"/>
              <a:t> </a:t>
            </a:r>
            <a:r>
              <a:rPr lang="es-ES" sz="2200" dirty="0" err="1"/>
              <a:t>to</a:t>
            </a:r>
            <a:r>
              <a:rPr lang="es-ES" sz="2200" dirty="0"/>
              <a:t> </a:t>
            </a:r>
            <a:r>
              <a:rPr lang="es-ES" sz="2200" dirty="0" err="1"/>
              <a:t>challenge</a:t>
            </a:r>
            <a:r>
              <a:rPr lang="es-ES" sz="2200" dirty="0"/>
              <a:t> </a:t>
            </a:r>
            <a:r>
              <a:rPr lang="es-ES" sz="2200" dirty="0" err="1"/>
              <a:t>the</a:t>
            </a:r>
            <a:r>
              <a:rPr lang="es-ES" sz="2200" dirty="0"/>
              <a:t> </a:t>
            </a:r>
            <a:r>
              <a:rPr lang="es-ES" sz="2200" dirty="0" err="1"/>
              <a:t>students</a:t>
            </a:r>
            <a:r>
              <a:rPr lang="es-ES" sz="2200" dirty="0"/>
              <a:t> </a:t>
            </a:r>
            <a:r>
              <a:rPr lang="es-ES" sz="2200" dirty="0" err="1"/>
              <a:t>to</a:t>
            </a:r>
            <a:r>
              <a:rPr lang="es-ES" sz="2200" dirty="0"/>
              <a:t> </a:t>
            </a:r>
            <a:r>
              <a:rPr lang="es-ES" sz="2200" dirty="0" err="1"/>
              <a:t>reach</a:t>
            </a:r>
            <a:r>
              <a:rPr lang="es-ES" sz="2200" dirty="0"/>
              <a:t> 4 </a:t>
            </a:r>
            <a:r>
              <a:rPr lang="es-ES" sz="2200" dirty="0" err="1"/>
              <a:t>or</a:t>
            </a:r>
            <a:r>
              <a:rPr lang="es-ES" sz="2200" dirty="0"/>
              <a:t> 5 VERDE </a:t>
            </a:r>
            <a:r>
              <a:rPr lang="es-ES" sz="2200" dirty="0" err="1"/>
              <a:t>leaves</a:t>
            </a:r>
            <a:r>
              <a:rPr lang="es-ES" sz="2200" dirty="0"/>
              <a:t>, </a:t>
            </a:r>
            <a:r>
              <a:rPr lang="es-ES" sz="2200" dirty="0" err="1"/>
              <a:t>with</a:t>
            </a:r>
            <a:r>
              <a:rPr lang="es-ES" sz="2200" dirty="0"/>
              <a:t> at </a:t>
            </a:r>
            <a:r>
              <a:rPr lang="es-ES" sz="2200" dirty="0" err="1"/>
              <a:t>least</a:t>
            </a:r>
            <a:r>
              <a:rPr lang="es-ES" sz="2200" dirty="0"/>
              <a:t> 3 VERDE </a:t>
            </a:r>
            <a:r>
              <a:rPr lang="es-ES" sz="2200" dirty="0" err="1"/>
              <a:t>leaves</a:t>
            </a:r>
            <a:r>
              <a:rPr lang="es-ES" sz="2200" dirty="0"/>
              <a:t> rating.</a:t>
            </a:r>
          </a:p>
          <a:p>
            <a:r>
              <a:rPr lang="es-ES" sz="2200" dirty="0" err="1"/>
              <a:t>Students</a:t>
            </a:r>
            <a:r>
              <a:rPr lang="es-ES" sz="2200" dirty="0"/>
              <a:t> </a:t>
            </a:r>
            <a:r>
              <a:rPr lang="es-ES" sz="2200" dirty="0" err="1"/>
              <a:t>must</a:t>
            </a:r>
            <a:r>
              <a:rPr lang="es-ES" sz="2200" dirty="0"/>
              <a:t> </a:t>
            </a:r>
            <a:r>
              <a:rPr lang="es-ES" sz="2200" dirty="0" err="1"/>
              <a:t>deepen</a:t>
            </a:r>
            <a:r>
              <a:rPr lang="es-ES" sz="2200" dirty="0"/>
              <a:t> in </a:t>
            </a:r>
            <a:r>
              <a:rPr lang="es-ES" sz="2200" dirty="0" err="1"/>
              <a:t>the</a:t>
            </a:r>
            <a:r>
              <a:rPr lang="es-ES" sz="2200" dirty="0"/>
              <a:t> </a:t>
            </a:r>
            <a:r>
              <a:rPr lang="es-ES" sz="2200" dirty="0" err="1"/>
              <a:t>justification</a:t>
            </a:r>
            <a:r>
              <a:rPr lang="es-ES" sz="2200" dirty="0"/>
              <a:t> </a:t>
            </a:r>
            <a:r>
              <a:rPr lang="es-ES" sz="2200" dirty="0" err="1"/>
              <a:t>of</a:t>
            </a:r>
            <a:r>
              <a:rPr lang="es-ES" sz="2200" dirty="0"/>
              <a:t> </a:t>
            </a:r>
            <a:r>
              <a:rPr lang="es-ES" sz="2200" dirty="0" err="1"/>
              <a:t>many</a:t>
            </a:r>
            <a:r>
              <a:rPr lang="es-ES" sz="2200" dirty="0"/>
              <a:t> </a:t>
            </a:r>
            <a:r>
              <a:rPr lang="es-ES" sz="2200" dirty="0" err="1"/>
              <a:t>of</a:t>
            </a:r>
            <a:r>
              <a:rPr lang="es-ES" sz="2200" dirty="0"/>
              <a:t> </a:t>
            </a:r>
            <a:r>
              <a:rPr lang="es-ES" sz="2200" dirty="0" err="1"/>
              <a:t>the</a:t>
            </a:r>
            <a:r>
              <a:rPr lang="es-ES" sz="2200" dirty="0"/>
              <a:t> 46 </a:t>
            </a:r>
            <a:r>
              <a:rPr lang="es-ES" sz="2200" dirty="0" err="1"/>
              <a:t>topics</a:t>
            </a:r>
            <a:r>
              <a:rPr lang="es-ES" sz="2200" dirty="0"/>
              <a:t> </a:t>
            </a:r>
            <a:r>
              <a:rPr lang="es-ES" sz="2200" dirty="0" err="1"/>
              <a:t>assessed</a:t>
            </a:r>
            <a:r>
              <a:rPr lang="es-ES" sz="2200" dirty="0"/>
              <a:t>.</a:t>
            </a:r>
          </a:p>
        </p:txBody>
      </p:sp>
    </p:spTree>
    <p:extLst>
      <p:ext uri="{BB962C8B-B14F-4D97-AF65-F5344CB8AC3E}">
        <p14:creationId xmlns:p14="http://schemas.microsoft.com/office/powerpoint/2010/main" val="630855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Evidences</a:t>
            </a:r>
            <a:endParaRPr lang="es-ES" dirty="0"/>
          </a:p>
        </p:txBody>
      </p:sp>
      <p:sp>
        <p:nvSpPr>
          <p:cNvPr id="3" name="Marcador de texto 2"/>
          <p:cNvSpPr>
            <a:spLocks noGrp="1"/>
          </p:cNvSpPr>
          <p:nvPr>
            <p:ph type="body" idx="1"/>
          </p:nvPr>
        </p:nvSpPr>
        <p:spPr>
          <a:xfrm>
            <a:off x="3895725" y="731043"/>
            <a:ext cx="7372350" cy="593725"/>
          </a:xfrm>
        </p:spPr>
        <p:txBody>
          <a:bodyPr>
            <a:normAutofit/>
          </a:bodyPr>
          <a:lstStyle/>
          <a:p>
            <a:pPr marL="114300" indent="0">
              <a:buNone/>
            </a:pPr>
            <a:r>
              <a:rPr lang="es-ES" sz="2400" dirty="0" err="1"/>
              <a:t>Some</a:t>
            </a:r>
            <a:r>
              <a:rPr lang="es-ES" sz="2400" dirty="0"/>
              <a:t> </a:t>
            </a:r>
            <a:r>
              <a:rPr lang="es-ES" sz="2400" dirty="0" err="1"/>
              <a:t>images</a:t>
            </a:r>
            <a:r>
              <a:rPr lang="es-ES" sz="2400" dirty="0"/>
              <a:t> as </a:t>
            </a:r>
            <a:r>
              <a:rPr lang="es-ES" sz="2400" dirty="0" err="1"/>
              <a:t>example</a:t>
            </a:r>
            <a:r>
              <a:rPr lang="es-ES" sz="2400" dirty="0"/>
              <a:t> </a:t>
            </a:r>
            <a:r>
              <a:rPr lang="es-ES" sz="2400" dirty="0" err="1"/>
              <a:t>of</a:t>
            </a:r>
            <a:r>
              <a:rPr lang="es-ES" sz="2400" dirty="0"/>
              <a:t> </a:t>
            </a:r>
            <a:r>
              <a:rPr lang="es-ES" sz="2400" dirty="0" err="1"/>
              <a:t>one</a:t>
            </a:r>
            <a:r>
              <a:rPr lang="es-ES" sz="2400" dirty="0"/>
              <a:t> </a:t>
            </a:r>
            <a:r>
              <a:rPr lang="es-ES" sz="2400" dirty="0" err="1"/>
              <a:t>of</a:t>
            </a:r>
            <a:r>
              <a:rPr lang="es-ES" sz="2400" dirty="0"/>
              <a:t> </a:t>
            </a:r>
            <a:r>
              <a:rPr lang="es-ES" sz="2400" dirty="0" err="1"/>
              <a:t>the</a:t>
            </a:r>
            <a:r>
              <a:rPr lang="es-ES" sz="2400" dirty="0"/>
              <a:t> </a:t>
            </a:r>
            <a:r>
              <a:rPr lang="es-ES" sz="2400" dirty="0" err="1"/>
              <a:t>projects</a:t>
            </a:r>
            <a:r>
              <a:rPr lang="es-ES" sz="2400" dirty="0"/>
              <a:t> </a:t>
            </a:r>
            <a:r>
              <a:rPr lang="es-ES" sz="2400" dirty="0" err="1"/>
              <a:t>developed</a:t>
            </a:r>
            <a:r>
              <a:rPr lang="es-ES" sz="2400" dirty="0"/>
              <a:t>:</a:t>
            </a:r>
          </a:p>
        </p:txBody>
      </p:sp>
      <p:pic>
        <p:nvPicPr>
          <p:cNvPr id="4" name="Imagen 3">
            <a:extLst>
              <a:ext uri="{FF2B5EF4-FFF2-40B4-BE49-F238E27FC236}">
                <a16:creationId xmlns:a16="http://schemas.microsoft.com/office/drawing/2014/main" id="{8308225F-0F83-DD61-E974-158012664496}"/>
              </a:ext>
            </a:extLst>
          </p:cNvPr>
          <p:cNvPicPr>
            <a:picLocks noChangeAspect="1"/>
          </p:cNvPicPr>
          <p:nvPr/>
        </p:nvPicPr>
        <p:blipFill>
          <a:blip r:embed="rId2"/>
          <a:stretch>
            <a:fillRect/>
          </a:stretch>
        </p:blipFill>
        <p:spPr>
          <a:xfrm>
            <a:off x="1066800" y="1456098"/>
            <a:ext cx="10410825" cy="4670859"/>
          </a:xfrm>
          <a:prstGeom prst="rect">
            <a:avLst/>
          </a:prstGeom>
        </p:spPr>
      </p:pic>
    </p:spTree>
    <p:extLst>
      <p:ext uri="{BB962C8B-B14F-4D97-AF65-F5344CB8AC3E}">
        <p14:creationId xmlns:p14="http://schemas.microsoft.com/office/powerpoint/2010/main" val="1646280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Disclaimer</a:t>
            </a:r>
            <a:endParaRPr lang="es-ES" dirty="0"/>
          </a:p>
        </p:txBody>
      </p:sp>
      <p:pic>
        <p:nvPicPr>
          <p:cNvPr id="1026" name="Picture 2" descr="Ver las imágenes de ori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1366" y="3068516"/>
            <a:ext cx="5109268" cy="1115524"/>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5249008" y="2628900"/>
            <a:ext cx="1846385" cy="369277"/>
          </a:xfrm>
          <a:prstGeom prst="rect">
            <a:avLst/>
          </a:prstGeom>
          <a:noFill/>
        </p:spPr>
        <p:txBody>
          <a:bodyPr wrap="square" rtlCol="0">
            <a:spAutoFit/>
          </a:bodyPr>
          <a:lstStyle/>
          <a:p>
            <a:r>
              <a:rPr lang="es-ES" dirty="0">
                <a:latin typeface="Eelisa"/>
              </a:rPr>
              <a:t>EELISA</a:t>
            </a:r>
            <a:r>
              <a:rPr lang="es-ES" dirty="0"/>
              <a:t> IS</a:t>
            </a:r>
          </a:p>
        </p:txBody>
      </p:sp>
    </p:spTree>
    <p:extLst>
      <p:ext uri="{BB962C8B-B14F-4D97-AF65-F5344CB8AC3E}">
        <p14:creationId xmlns:p14="http://schemas.microsoft.com/office/powerpoint/2010/main" val="1614865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9" name="Google Shape;439;p20"/>
          <p:cNvPicPr preferRelativeResize="0"/>
          <p:nvPr/>
        </p:nvPicPr>
        <p:blipFill rotWithShape="1">
          <a:blip r:embed="rId3">
            <a:alphaModFix/>
          </a:blip>
          <a:srcRect/>
          <a:stretch/>
        </p:blipFill>
        <p:spPr>
          <a:xfrm>
            <a:off x="634272" y="1491124"/>
            <a:ext cx="5743380" cy="1399029"/>
          </a:xfrm>
          <a:prstGeom prst="rect">
            <a:avLst/>
          </a:prstGeom>
          <a:noFill/>
          <a:ln>
            <a:noFill/>
          </a:ln>
        </p:spPr>
      </p:pic>
      <p:pic>
        <p:nvPicPr>
          <p:cNvPr id="440" name="Google Shape;440;p20"/>
          <p:cNvPicPr preferRelativeResize="0"/>
          <p:nvPr/>
        </p:nvPicPr>
        <p:blipFill rotWithShape="1">
          <a:blip r:embed="rId4">
            <a:alphaModFix/>
          </a:blip>
          <a:srcRect/>
          <a:stretch/>
        </p:blipFill>
        <p:spPr>
          <a:xfrm>
            <a:off x="7783133" y="3716728"/>
            <a:ext cx="3608021" cy="1399029"/>
          </a:xfrm>
          <a:prstGeom prst="rect">
            <a:avLst/>
          </a:prstGeom>
          <a:noFill/>
          <a:ln>
            <a:noFill/>
          </a:ln>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57999"/>
          </a:xfrm>
          <a:prstGeom prst="rect">
            <a:avLst/>
          </a:prstGeom>
        </p:spPr>
      </p:pic>
    </p:spTree>
    <p:extLst>
      <p:ext uri="{BB962C8B-B14F-4D97-AF65-F5344CB8AC3E}">
        <p14:creationId xmlns:p14="http://schemas.microsoft.com/office/powerpoint/2010/main" val="1279559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EELISA.pptx" id="{9745D8B4-5264-48AC-A82C-F056048A751B}" vid="{9CCB299F-DEB1-42FD-8631-8D755C62935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5B92C039CFBB2249B217492598E5BE11" ma:contentTypeVersion="34" ma:contentTypeDescription="Crear nuevo documento." ma:contentTypeScope="" ma:versionID="bcca1906babfa9d3c8d1106c4f6b8172">
  <xsd:schema xmlns:xsd="http://www.w3.org/2001/XMLSchema" xmlns:xs="http://www.w3.org/2001/XMLSchema" xmlns:p="http://schemas.microsoft.com/office/2006/metadata/properties" xmlns:ns3="55a32cf4-c6f7-4b7e-b4ea-547c22e252f1" xmlns:ns4="f6ad4708-cd8a-45fe-98bf-2842077436f6" targetNamespace="http://schemas.microsoft.com/office/2006/metadata/properties" ma:root="true" ma:fieldsID="7e0ef5444d3eb3c4564ada639dcd4296" ns3:_="" ns4:_="">
    <xsd:import namespace="55a32cf4-c6f7-4b7e-b4ea-547c22e252f1"/>
    <xsd:import namespace="f6ad4708-cd8a-45fe-98bf-2842077436f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Location" minOccurs="0"/>
                <xsd:element ref="ns4:NotebookType" minOccurs="0"/>
                <xsd:element ref="ns4:FolderType" minOccurs="0"/>
                <xsd:element ref="ns4:CultureName" minOccurs="0"/>
                <xsd:element ref="ns4:AppVersion" minOccurs="0"/>
                <xsd:element ref="ns4:TeamsChannelId" minOccurs="0"/>
                <xsd:element ref="ns4:Owner" minOccurs="0"/>
                <xsd:element ref="ns4:Math_Settings" minOccurs="0"/>
                <xsd:element ref="ns4:DefaultSectionNames" minOccurs="0"/>
                <xsd:element ref="ns4:Templates" minOccurs="0"/>
                <xsd:element ref="ns4:Leaders" minOccurs="0"/>
                <xsd:element ref="ns4:Members" minOccurs="0"/>
                <xsd:element ref="ns4:Member_Groups" minOccurs="0"/>
                <xsd:element ref="ns4:Distribution_Groups" minOccurs="0"/>
                <xsd:element ref="ns4:LMS_Mappings" minOccurs="0"/>
                <xsd:element ref="ns4:Invited_Leaders" minOccurs="0"/>
                <xsd:element ref="ns4:Invited_Members" minOccurs="0"/>
                <xsd:element ref="ns4:Self_Registration_Enabled" minOccurs="0"/>
                <xsd:element ref="ns4:Has_Leaders_Only_SectionGroup" minOccurs="0"/>
                <xsd:element ref="ns4:Is_Collaboration_Space_Locked" minOccurs="0"/>
                <xsd:element ref="ns4:IsNotebookLocked"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a32cf4-c6f7-4b7e-b4ea-547c22e252f1"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SharingHintHash" ma:index="10" nillable="true" ma:displayName="Hash de la sugerencia para comparti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ad4708-cd8a-45fe-98bf-2842077436f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NotebookType" ma:index="19" nillable="true" ma:displayName="Notebook Type" ma:internalName="NotebookType">
      <xsd:simpleType>
        <xsd:restriction base="dms:Text"/>
      </xsd:simpleType>
    </xsd:element>
    <xsd:element name="FolderType" ma:index="20" nillable="true" ma:displayName="Folder Type" ma:internalName="FolderType">
      <xsd:simpleType>
        <xsd:restriction base="dms:Text"/>
      </xsd:simpleType>
    </xsd:element>
    <xsd:element name="CultureName" ma:index="21" nillable="true" ma:displayName="Culture Name" ma:internalName="CultureName">
      <xsd:simpleType>
        <xsd:restriction base="dms:Text"/>
      </xsd:simpleType>
    </xsd:element>
    <xsd:element name="AppVersion" ma:index="22" nillable="true" ma:displayName="App Version" ma:internalName="AppVersion">
      <xsd:simpleType>
        <xsd:restriction base="dms:Text"/>
      </xsd:simpleType>
    </xsd:element>
    <xsd:element name="TeamsChannelId" ma:index="23" nillable="true" ma:displayName="Teams Channel Id" ma:internalName="TeamsChannelId">
      <xsd:simpleType>
        <xsd:restriction base="dms:Text"/>
      </xsd:simpleType>
    </xsd:element>
    <xsd:element name="Owner" ma:index="2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5" nillable="true" ma:displayName="Math Settings" ma:internalName="Math_Settings">
      <xsd:simpleType>
        <xsd:restriction base="dms:Text"/>
      </xsd:simpleType>
    </xsd:element>
    <xsd:element name="DefaultSectionNames" ma:index="26" nillable="true" ma:displayName="Default Section Names" ma:internalName="DefaultSectionNames">
      <xsd:simpleType>
        <xsd:restriction base="dms:Note">
          <xsd:maxLength value="255"/>
        </xsd:restriction>
      </xsd:simpleType>
    </xsd:element>
    <xsd:element name="Templates" ma:index="27" nillable="true" ma:displayName="Templates" ma:internalName="Templates">
      <xsd:simpleType>
        <xsd:restriction base="dms:Note">
          <xsd:maxLength value="255"/>
        </xsd:restriction>
      </xsd:simpleType>
    </xsd:element>
    <xsd:element name="Leaders" ma:index="28"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9"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30"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1" nillable="true" ma:displayName="Distribution Groups" ma:internalName="Distribution_Groups">
      <xsd:simpleType>
        <xsd:restriction base="dms:Note">
          <xsd:maxLength value="255"/>
        </xsd:restriction>
      </xsd:simpleType>
    </xsd:element>
    <xsd:element name="LMS_Mappings" ma:index="32" nillable="true" ma:displayName="LMS Mappings" ma:internalName="LMS_Mappings">
      <xsd:simpleType>
        <xsd:restriction base="dms:Note">
          <xsd:maxLength value="255"/>
        </xsd:restriction>
      </xsd:simpleType>
    </xsd:element>
    <xsd:element name="Invited_Leaders" ma:index="33" nillable="true" ma:displayName="Invited Leaders" ma:internalName="Invited_Leaders">
      <xsd:simpleType>
        <xsd:restriction base="dms:Note">
          <xsd:maxLength value="255"/>
        </xsd:restriction>
      </xsd:simpleType>
    </xsd:element>
    <xsd:element name="Invited_Members" ma:index="34" nillable="true" ma:displayName="Invited Members" ma:internalName="Invited_Members">
      <xsd:simpleType>
        <xsd:restriction base="dms:Note">
          <xsd:maxLength value="255"/>
        </xsd:restriction>
      </xsd:simpleType>
    </xsd:element>
    <xsd:element name="Self_Registration_Enabled" ma:index="35" nillable="true" ma:displayName="Self Registration Enabled" ma:internalName="Self_Registration_Enabled">
      <xsd:simpleType>
        <xsd:restriction base="dms:Boolean"/>
      </xsd:simpleType>
    </xsd:element>
    <xsd:element name="Has_Leaders_Only_SectionGroup" ma:index="36" nillable="true" ma:displayName="Has Leaders Only SectionGroup" ma:internalName="Has_Leaders_Only_SectionGroup">
      <xsd:simpleType>
        <xsd:restriction base="dms:Boolean"/>
      </xsd:simpleType>
    </xsd:element>
    <xsd:element name="Is_Collaboration_Space_Locked" ma:index="37" nillable="true" ma:displayName="Is Collaboration Space Locked" ma:internalName="Is_Collaboration_Space_Locked">
      <xsd:simpleType>
        <xsd:restriction base="dms:Boolean"/>
      </xsd:simpleType>
    </xsd:element>
    <xsd:element name="IsNotebookLocked" ma:index="38" nillable="true" ma:displayName="Is Notebook Locked" ma:internalName="IsNotebookLocked">
      <xsd:simpleType>
        <xsd:restriction base="dms:Boolean"/>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MediaLengthInSeconds" ma:index="4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mbers xmlns="f6ad4708-cd8a-45fe-98bf-2842077436f6">
      <UserInfo>
        <DisplayName/>
        <AccountId xsi:nil="true"/>
        <AccountType/>
      </UserInfo>
    </Members>
    <Self_Registration_Enabled xmlns="f6ad4708-cd8a-45fe-98bf-2842077436f6" xsi:nil="true"/>
    <TeamsChannelId xmlns="f6ad4708-cd8a-45fe-98bf-2842077436f6" xsi:nil="true"/>
    <IsNotebookLocked xmlns="f6ad4708-cd8a-45fe-98bf-2842077436f6" xsi:nil="true"/>
    <FolderType xmlns="f6ad4708-cd8a-45fe-98bf-2842077436f6" xsi:nil="true"/>
    <Distribution_Groups xmlns="f6ad4708-cd8a-45fe-98bf-2842077436f6" xsi:nil="true"/>
    <Invited_Leaders xmlns="f6ad4708-cd8a-45fe-98bf-2842077436f6" xsi:nil="true"/>
    <Has_Leaders_Only_SectionGroup xmlns="f6ad4708-cd8a-45fe-98bf-2842077436f6" xsi:nil="true"/>
    <NotebookType xmlns="f6ad4708-cd8a-45fe-98bf-2842077436f6" xsi:nil="true"/>
    <Leaders xmlns="f6ad4708-cd8a-45fe-98bf-2842077436f6">
      <UserInfo>
        <DisplayName/>
        <AccountId xsi:nil="true"/>
        <AccountType/>
      </UserInfo>
    </Leaders>
    <LMS_Mappings xmlns="f6ad4708-cd8a-45fe-98bf-2842077436f6" xsi:nil="true"/>
    <Invited_Members xmlns="f6ad4708-cd8a-45fe-98bf-2842077436f6" xsi:nil="true"/>
    <Member_Groups xmlns="f6ad4708-cd8a-45fe-98bf-2842077436f6">
      <UserInfo>
        <DisplayName/>
        <AccountId xsi:nil="true"/>
        <AccountType/>
      </UserInfo>
    </Member_Groups>
    <CultureName xmlns="f6ad4708-cd8a-45fe-98bf-2842077436f6" xsi:nil="true"/>
    <Owner xmlns="f6ad4708-cd8a-45fe-98bf-2842077436f6">
      <UserInfo>
        <DisplayName/>
        <AccountId xsi:nil="true"/>
        <AccountType/>
      </UserInfo>
    </Owner>
    <AppVersion xmlns="f6ad4708-cd8a-45fe-98bf-2842077436f6" xsi:nil="true"/>
    <DefaultSectionNames xmlns="f6ad4708-cd8a-45fe-98bf-2842077436f6" xsi:nil="true"/>
    <Is_Collaboration_Space_Locked xmlns="f6ad4708-cd8a-45fe-98bf-2842077436f6" xsi:nil="true"/>
    <Math_Settings xmlns="f6ad4708-cd8a-45fe-98bf-2842077436f6" xsi:nil="true"/>
    <Templates xmlns="f6ad4708-cd8a-45fe-98bf-2842077436f6" xsi:nil="true"/>
  </documentManagement>
</p:properties>
</file>

<file path=customXml/itemProps1.xml><?xml version="1.0" encoding="utf-8"?>
<ds:datastoreItem xmlns:ds="http://schemas.openxmlformats.org/officeDocument/2006/customXml" ds:itemID="{64D7682E-794D-4A8A-8000-6B00414A3781}">
  <ds:schemaRefs>
    <ds:schemaRef ds:uri="http://schemas.microsoft.com/sharepoint/v3/contenttype/forms"/>
  </ds:schemaRefs>
</ds:datastoreItem>
</file>

<file path=customXml/itemProps2.xml><?xml version="1.0" encoding="utf-8"?>
<ds:datastoreItem xmlns:ds="http://schemas.openxmlformats.org/officeDocument/2006/customXml" ds:itemID="{20D6192E-C777-4800-A240-7012773FC5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a32cf4-c6f7-4b7e-b4ea-547c22e252f1"/>
    <ds:schemaRef ds:uri="f6ad4708-cd8a-45fe-98bf-2842077436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8DF49B-7B0B-440A-A81F-79592E34F7D4}">
  <ds:schemaRefs>
    <ds:schemaRef ds:uri="http://www.w3.org/XML/1998/namespace"/>
    <ds:schemaRef ds:uri="http://schemas.openxmlformats.org/package/2006/metadata/core-properties"/>
    <ds:schemaRef ds:uri="http://purl.org/dc/dcmitype/"/>
    <ds:schemaRef ds:uri="http://schemas.microsoft.com/office/2006/metadata/properties"/>
    <ds:schemaRef ds:uri="f6ad4708-cd8a-45fe-98bf-2842077436f6"/>
    <ds:schemaRef ds:uri="http://schemas.microsoft.com/office/2006/documentManagement/types"/>
    <ds:schemaRef ds:uri="55a32cf4-c6f7-4b7e-b4ea-547c22e252f1"/>
    <ds:schemaRef ds:uri="http://schemas.microsoft.com/office/infopath/2007/PartnerControl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Template EELISA_plantillas</Template>
  <TotalTime>222</TotalTime>
  <Words>648</Words>
  <Application>Microsoft Office PowerPoint</Application>
  <PresentationFormat>Panorámica</PresentationFormat>
  <Paragraphs>52</Paragraphs>
  <Slides>7</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7</vt:i4>
      </vt:variant>
    </vt:vector>
  </HeadingPairs>
  <TitlesOfParts>
    <vt:vector size="14" baseType="lpstr">
      <vt:lpstr>Arial</vt:lpstr>
      <vt:lpstr>Calibri</vt:lpstr>
      <vt:lpstr>Eelisa</vt:lpstr>
      <vt:lpstr>Reboto</vt:lpstr>
      <vt:lpstr>Roboto</vt:lpstr>
      <vt:lpstr>Roboto Condensed Light</vt:lpstr>
      <vt:lpstr>Tema de Office</vt:lpstr>
      <vt:lpstr>EELISA ACTIVITY</vt:lpstr>
      <vt:lpstr>Description of the activity</vt:lpstr>
      <vt:lpstr>Results</vt:lpstr>
      <vt:lpstr>Lessons learned</vt:lpstr>
      <vt:lpstr>Evidences</vt:lpstr>
      <vt:lpstr>Disclaimer</vt:lpstr>
      <vt:lpstr>Presentación de PowerPoint</vt:lpstr>
    </vt:vector>
  </TitlesOfParts>
  <Company>Universidad Politecnica de Madrid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Prestamo</dc:creator>
  <cp:lastModifiedBy>SERGIO VEGA SANCHEZ</cp:lastModifiedBy>
  <cp:revision>28</cp:revision>
  <dcterms:created xsi:type="dcterms:W3CDTF">2021-05-19T08:40:13Z</dcterms:created>
  <dcterms:modified xsi:type="dcterms:W3CDTF">2022-12-20T21:48:46Z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0x0101005B92C039CFBB2249B217492598E5BE11</vt:lpwstr>
  </property>
  <property fmtid="{D5CDD505-2E9C-101B-9397-08002B2CF9AE}" pid="3" name="MediaServiceImageTags">
    <vt:lpwstr/>
  </property>
</Properties>
</file>