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77" r:id="rId5"/>
    <p:sldId id="280" r:id="rId6"/>
    <p:sldId id="286" r:id="rId7"/>
    <p:sldId id="287" r:id="rId8"/>
    <p:sldId id="282" r:id="rId9"/>
    <p:sldId id="288" r:id="rId10"/>
    <p:sldId id="289" r:id="rId11"/>
    <p:sldId id="285" r:id="rId12"/>
    <p:sldId id="284"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6BC77E-CAB7-41EC-81A8-EAD8F451D4F3}" v="27" dt="2022-12-07T11:34:48.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843"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GALLO SEPULVEDA" userId="5466bb90-7e51-4395-92c9-941baba81c22" providerId="ADAL" clId="{83C37168-408D-4107-8EF6-9DC42B4658F9}"/>
    <pc:docChg chg="undo custSel addSld delSld modSld">
      <pc:chgData name="MICHELLE GALLO SEPULVEDA" userId="5466bb90-7e51-4395-92c9-941baba81c22" providerId="ADAL" clId="{83C37168-408D-4107-8EF6-9DC42B4658F9}" dt="2022-12-01T10:54:02.967" v="116" actId="5793"/>
      <pc:docMkLst>
        <pc:docMk/>
      </pc:docMkLst>
      <pc:sldChg chg="addSp delSp modSp mod">
        <pc:chgData name="MICHELLE GALLO SEPULVEDA" userId="5466bb90-7e51-4395-92c9-941baba81c22" providerId="ADAL" clId="{83C37168-408D-4107-8EF6-9DC42B4658F9}" dt="2022-12-01T10:29:57.834" v="72" actId="20577"/>
        <pc:sldMkLst>
          <pc:docMk/>
          <pc:sldMk cId="1611972298" sldId="277"/>
        </pc:sldMkLst>
        <pc:spChg chg="mod">
          <ac:chgData name="MICHELLE GALLO SEPULVEDA" userId="5466bb90-7e51-4395-92c9-941baba81c22" providerId="ADAL" clId="{83C37168-408D-4107-8EF6-9DC42B4658F9}" dt="2022-12-01T10:28:42.019" v="63" actId="20577"/>
          <ac:spMkLst>
            <pc:docMk/>
            <pc:sldMk cId="1611972298" sldId="277"/>
            <ac:spMk id="11" creationId="{00000000-0000-0000-0000-000000000000}"/>
          </ac:spMkLst>
        </pc:spChg>
        <pc:spChg chg="mod">
          <ac:chgData name="MICHELLE GALLO SEPULVEDA" userId="5466bb90-7e51-4395-92c9-941baba81c22" providerId="ADAL" clId="{83C37168-408D-4107-8EF6-9DC42B4658F9}" dt="2022-12-01T10:29:18.220" v="68"/>
          <ac:spMkLst>
            <pc:docMk/>
            <pc:sldMk cId="1611972298" sldId="277"/>
            <ac:spMk id="12" creationId="{00000000-0000-0000-0000-000000000000}"/>
          </ac:spMkLst>
        </pc:spChg>
        <pc:spChg chg="mod">
          <ac:chgData name="MICHELLE GALLO SEPULVEDA" userId="5466bb90-7e51-4395-92c9-941baba81c22" providerId="ADAL" clId="{83C37168-408D-4107-8EF6-9DC42B4658F9}" dt="2022-12-01T10:29:57.834" v="72" actId="20577"/>
          <ac:spMkLst>
            <pc:docMk/>
            <pc:sldMk cId="1611972298" sldId="277"/>
            <ac:spMk id="13" creationId="{00000000-0000-0000-0000-000000000000}"/>
          </ac:spMkLst>
        </pc:spChg>
        <pc:spChg chg="del">
          <ac:chgData name="MICHELLE GALLO SEPULVEDA" userId="5466bb90-7e51-4395-92c9-941baba81c22" providerId="ADAL" clId="{83C37168-408D-4107-8EF6-9DC42B4658F9}" dt="2022-12-01T10:24:50.305" v="0" actId="478"/>
          <ac:spMkLst>
            <pc:docMk/>
            <pc:sldMk cId="1611972298" sldId="277"/>
            <ac:spMk id="15" creationId="{00000000-0000-0000-0000-000000000000}"/>
          </ac:spMkLst>
        </pc:spChg>
        <pc:spChg chg="del">
          <ac:chgData name="MICHELLE GALLO SEPULVEDA" userId="5466bb90-7e51-4395-92c9-941baba81c22" providerId="ADAL" clId="{83C37168-408D-4107-8EF6-9DC42B4658F9}" dt="2022-12-01T10:24:50.305" v="0" actId="478"/>
          <ac:spMkLst>
            <pc:docMk/>
            <pc:sldMk cId="1611972298" sldId="277"/>
            <ac:spMk id="16" creationId="{00000000-0000-0000-0000-000000000000}"/>
          </ac:spMkLst>
        </pc:spChg>
        <pc:spChg chg="del">
          <ac:chgData name="MICHELLE GALLO SEPULVEDA" userId="5466bb90-7e51-4395-92c9-941baba81c22" providerId="ADAL" clId="{83C37168-408D-4107-8EF6-9DC42B4658F9}" dt="2022-12-01T10:24:50.305" v="0" actId="478"/>
          <ac:spMkLst>
            <pc:docMk/>
            <pc:sldMk cId="1611972298" sldId="277"/>
            <ac:spMk id="17" creationId="{00000000-0000-0000-0000-000000000000}"/>
          </ac:spMkLst>
        </pc:spChg>
        <pc:spChg chg="del">
          <ac:chgData name="MICHELLE GALLO SEPULVEDA" userId="5466bb90-7e51-4395-92c9-941baba81c22" providerId="ADAL" clId="{83C37168-408D-4107-8EF6-9DC42B4658F9}" dt="2022-12-01T10:26:52.979" v="40" actId="478"/>
          <ac:spMkLst>
            <pc:docMk/>
            <pc:sldMk cId="1611972298" sldId="277"/>
            <ac:spMk id="18" creationId="{00000000-0000-0000-0000-000000000000}"/>
          </ac:spMkLst>
        </pc:spChg>
        <pc:spChg chg="mod">
          <ac:chgData name="MICHELLE GALLO SEPULVEDA" userId="5466bb90-7e51-4395-92c9-941baba81c22" providerId="ADAL" clId="{83C37168-408D-4107-8EF6-9DC42B4658F9}" dt="2022-12-01T10:25:25.844" v="16" actId="20577"/>
          <ac:spMkLst>
            <pc:docMk/>
            <pc:sldMk cId="1611972298" sldId="277"/>
            <ac:spMk id="20" creationId="{00000000-0000-0000-0000-000000000000}"/>
          </ac:spMkLst>
        </pc:spChg>
        <pc:spChg chg="mod">
          <ac:chgData name="MICHELLE GALLO SEPULVEDA" userId="5466bb90-7e51-4395-92c9-941baba81c22" providerId="ADAL" clId="{83C37168-408D-4107-8EF6-9DC42B4658F9}" dt="2022-12-01T10:26:22.887" v="39" actId="207"/>
          <ac:spMkLst>
            <pc:docMk/>
            <pc:sldMk cId="1611972298" sldId="277"/>
            <ac:spMk id="22" creationId="{00000000-0000-0000-0000-000000000000}"/>
          </ac:spMkLst>
        </pc:spChg>
        <pc:picChg chg="add mod">
          <ac:chgData name="MICHELLE GALLO SEPULVEDA" userId="5466bb90-7e51-4395-92c9-941baba81c22" providerId="ADAL" clId="{83C37168-408D-4107-8EF6-9DC42B4658F9}" dt="2022-12-01T10:24:51.196" v="1"/>
          <ac:picMkLst>
            <pc:docMk/>
            <pc:sldMk cId="1611972298" sldId="277"/>
            <ac:picMk id="2" creationId="{3BFFC178-D7DD-4923-2F7C-9C2DCB746AA4}"/>
          </ac:picMkLst>
        </pc:picChg>
        <pc:picChg chg="add mod">
          <ac:chgData name="MICHELLE GALLO SEPULVEDA" userId="5466bb90-7e51-4395-92c9-941baba81c22" providerId="ADAL" clId="{83C37168-408D-4107-8EF6-9DC42B4658F9}" dt="2022-12-01T10:24:51.196" v="1"/>
          <ac:picMkLst>
            <pc:docMk/>
            <pc:sldMk cId="1611972298" sldId="277"/>
            <ac:picMk id="4" creationId="{25F9BCAC-59A2-6494-AE97-3E0FD87A7A62}"/>
          </ac:picMkLst>
        </pc:picChg>
        <pc:picChg chg="add mod modCrop">
          <ac:chgData name="MICHELLE GALLO SEPULVEDA" userId="5466bb90-7e51-4395-92c9-941baba81c22" providerId="ADAL" clId="{83C37168-408D-4107-8EF6-9DC42B4658F9}" dt="2022-12-01T10:28:18.188" v="58" actId="14100"/>
          <ac:picMkLst>
            <pc:docMk/>
            <pc:sldMk cId="1611972298" sldId="277"/>
            <ac:picMk id="5" creationId="{EECC61EC-ABE1-44F3-5349-D83BCA5B44F4}"/>
          </ac:picMkLst>
        </pc:picChg>
        <pc:picChg chg="del mod">
          <ac:chgData name="MICHELLE GALLO SEPULVEDA" userId="5466bb90-7e51-4395-92c9-941baba81c22" providerId="ADAL" clId="{83C37168-408D-4107-8EF6-9DC42B4658F9}" dt="2022-12-01T10:27:10.529" v="44" actId="478"/>
          <ac:picMkLst>
            <pc:docMk/>
            <pc:sldMk cId="1611972298" sldId="277"/>
            <ac:picMk id="14" creationId="{C3B1CEF6-A071-4A20-AABF-CDE18D344C03}"/>
          </ac:picMkLst>
        </pc:picChg>
      </pc:sldChg>
      <pc:sldChg chg="modSp mod">
        <pc:chgData name="MICHELLE GALLO SEPULVEDA" userId="5466bb90-7e51-4395-92c9-941baba81c22" providerId="ADAL" clId="{83C37168-408D-4107-8EF6-9DC42B4658F9}" dt="2022-12-01T10:54:02.967" v="116" actId="5793"/>
        <pc:sldMkLst>
          <pc:docMk/>
          <pc:sldMk cId="1704461530" sldId="280"/>
        </pc:sldMkLst>
        <pc:spChg chg="mod">
          <ac:chgData name="MICHELLE GALLO SEPULVEDA" userId="5466bb90-7e51-4395-92c9-941baba81c22" providerId="ADAL" clId="{83C37168-408D-4107-8EF6-9DC42B4658F9}" dt="2022-12-01T10:54:02.967" v="116" actId="5793"/>
          <ac:spMkLst>
            <pc:docMk/>
            <pc:sldMk cId="1704461530" sldId="280"/>
            <ac:spMk id="3" creationId="{00000000-0000-0000-0000-000000000000}"/>
          </ac:spMkLst>
        </pc:spChg>
        <pc:spChg chg="mod">
          <ac:chgData name="MICHELLE GALLO SEPULVEDA" userId="5466bb90-7e51-4395-92c9-941baba81c22" providerId="ADAL" clId="{83C37168-408D-4107-8EF6-9DC42B4658F9}" dt="2022-12-01T10:53:14.451" v="100" actId="20577"/>
          <ac:spMkLst>
            <pc:docMk/>
            <pc:sldMk cId="1704461530" sldId="280"/>
            <ac:spMk id="5" creationId="{00000000-0000-0000-0000-000000000000}"/>
          </ac:spMkLst>
        </pc:spChg>
        <pc:picChg chg="mod">
          <ac:chgData name="MICHELLE GALLO SEPULVEDA" userId="5466bb90-7e51-4395-92c9-941baba81c22" providerId="ADAL" clId="{83C37168-408D-4107-8EF6-9DC42B4658F9}" dt="2022-12-01T10:30:10.427" v="73" actId="1076"/>
          <ac:picMkLst>
            <pc:docMk/>
            <pc:sldMk cId="1704461530" sldId="280"/>
            <ac:picMk id="16" creationId="{00000000-0000-0000-0000-000000000000}"/>
          </ac:picMkLst>
        </pc:picChg>
        <pc:picChg chg="mod">
          <ac:chgData name="MICHELLE GALLO SEPULVEDA" userId="5466bb90-7e51-4395-92c9-941baba81c22" providerId="ADAL" clId="{83C37168-408D-4107-8EF6-9DC42B4658F9}" dt="2022-12-01T10:30:10.427" v="73" actId="1076"/>
          <ac:picMkLst>
            <pc:docMk/>
            <pc:sldMk cId="1704461530" sldId="280"/>
            <ac:picMk id="17" creationId="{00000000-0000-0000-0000-000000000000}"/>
          </ac:picMkLst>
        </pc:picChg>
      </pc:sldChg>
      <pc:sldChg chg="del">
        <pc:chgData name="MICHELLE GALLO SEPULVEDA" userId="5466bb90-7e51-4395-92c9-941baba81c22" providerId="ADAL" clId="{83C37168-408D-4107-8EF6-9DC42B4658F9}" dt="2022-12-01T10:52:38.999" v="89" actId="47"/>
        <pc:sldMkLst>
          <pc:docMk/>
          <pc:sldMk cId="630855723" sldId="281"/>
        </pc:sldMkLst>
      </pc:sldChg>
      <pc:sldChg chg="modSp mod">
        <pc:chgData name="MICHELLE GALLO SEPULVEDA" userId="5466bb90-7e51-4395-92c9-941baba81c22" providerId="ADAL" clId="{83C37168-408D-4107-8EF6-9DC42B4658F9}" dt="2022-12-01T10:52:26.103" v="86"/>
        <pc:sldMkLst>
          <pc:docMk/>
          <pc:sldMk cId="1646280223" sldId="282"/>
        </pc:sldMkLst>
        <pc:spChg chg="mod">
          <ac:chgData name="MICHELLE GALLO SEPULVEDA" userId="5466bb90-7e51-4395-92c9-941baba81c22" providerId="ADAL" clId="{83C37168-408D-4107-8EF6-9DC42B4658F9}" dt="2022-12-01T10:52:26.103" v="86"/>
          <ac:spMkLst>
            <pc:docMk/>
            <pc:sldMk cId="1646280223" sldId="282"/>
            <ac:spMk id="3" creationId="{00000000-0000-0000-0000-000000000000}"/>
          </ac:spMkLst>
        </pc:spChg>
      </pc:sldChg>
      <pc:sldChg chg="del">
        <pc:chgData name="MICHELLE GALLO SEPULVEDA" userId="5466bb90-7e51-4395-92c9-941baba81c22" providerId="ADAL" clId="{83C37168-408D-4107-8EF6-9DC42B4658F9}" dt="2022-12-01T10:52:38.296" v="88" actId="47"/>
        <pc:sldMkLst>
          <pc:docMk/>
          <pc:sldMk cId="413194293" sldId="283"/>
        </pc:sldMkLst>
      </pc:sldChg>
      <pc:sldChg chg="addSp delSp modSp add mod">
        <pc:chgData name="MICHELLE GALLO SEPULVEDA" userId="5466bb90-7e51-4395-92c9-941baba81c22" providerId="ADAL" clId="{83C37168-408D-4107-8EF6-9DC42B4658F9}" dt="2022-12-01T10:52:13.273" v="85" actId="1076"/>
        <pc:sldMkLst>
          <pc:docMk/>
          <pc:sldMk cId="1233955139" sldId="285"/>
        </pc:sldMkLst>
        <pc:spChg chg="mod">
          <ac:chgData name="MICHELLE GALLO SEPULVEDA" userId="5466bb90-7e51-4395-92c9-941baba81c22" providerId="ADAL" clId="{83C37168-408D-4107-8EF6-9DC42B4658F9}" dt="2022-12-01T10:52:05.382" v="82" actId="1076"/>
          <ac:spMkLst>
            <pc:docMk/>
            <pc:sldMk cId="1233955139" sldId="285"/>
            <ac:spMk id="2" creationId="{00000000-0000-0000-0000-000000000000}"/>
          </ac:spMkLst>
        </pc:spChg>
        <pc:spChg chg="del">
          <ac:chgData name="MICHELLE GALLO SEPULVEDA" userId="5466bb90-7e51-4395-92c9-941baba81c22" providerId="ADAL" clId="{83C37168-408D-4107-8EF6-9DC42B4658F9}" dt="2022-12-01T10:51:42.516" v="76" actId="478"/>
          <ac:spMkLst>
            <pc:docMk/>
            <pc:sldMk cId="1233955139" sldId="285"/>
            <ac:spMk id="3" creationId="{00000000-0000-0000-0000-000000000000}"/>
          </ac:spMkLst>
        </pc:spChg>
        <pc:spChg chg="add del mod">
          <ac:chgData name="MICHELLE GALLO SEPULVEDA" userId="5466bb90-7e51-4395-92c9-941baba81c22" providerId="ADAL" clId="{83C37168-408D-4107-8EF6-9DC42B4658F9}" dt="2022-12-01T10:51:44.917" v="77" actId="478"/>
          <ac:spMkLst>
            <pc:docMk/>
            <pc:sldMk cId="1233955139" sldId="285"/>
            <ac:spMk id="5" creationId="{66A73303-770D-6080-9E08-E4B3A968337B}"/>
          </ac:spMkLst>
        </pc:spChg>
        <pc:spChg chg="add">
          <ac:chgData name="MICHELLE GALLO SEPULVEDA" userId="5466bb90-7e51-4395-92c9-941baba81c22" providerId="ADAL" clId="{83C37168-408D-4107-8EF6-9DC42B4658F9}" dt="2022-12-01T10:51:56.936" v="78"/>
          <ac:spMkLst>
            <pc:docMk/>
            <pc:sldMk cId="1233955139" sldId="285"/>
            <ac:spMk id="6" creationId="{EC99A6D7-35F7-53C7-5B30-1087C9B83F9E}"/>
          </ac:spMkLst>
        </pc:spChg>
        <pc:spChg chg="add">
          <ac:chgData name="MICHELLE GALLO SEPULVEDA" userId="5466bb90-7e51-4395-92c9-941baba81c22" providerId="ADAL" clId="{83C37168-408D-4107-8EF6-9DC42B4658F9}" dt="2022-12-01T10:51:56.936" v="78"/>
          <ac:spMkLst>
            <pc:docMk/>
            <pc:sldMk cId="1233955139" sldId="285"/>
            <ac:spMk id="7" creationId="{3814EB15-A3ED-2179-90C2-32C2622DFFE9}"/>
          </ac:spMkLst>
        </pc:spChg>
        <pc:spChg chg="add del">
          <ac:chgData name="MICHELLE GALLO SEPULVEDA" userId="5466bb90-7e51-4395-92c9-941baba81c22" providerId="ADAL" clId="{83C37168-408D-4107-8EF6-9DC42B4658F9}" dt="2022-12-01T10:52:03.108" v="81" actId="478"/>
          <ac:spMkLst>
            <pc:docMk/>
            <pc:sldMk cId="1233955139" sldId="285"/>
            <ac:spMk id="8" creationId="{BA8B0B40-546C-7361-CEDA-D0B6D5A0E2C4}"/>
          </ac:spMkLst>
        </pc:spChg>
        <pc:picChg chg="add mod">
          <ac:chgData name="MICHELLE GALLO SEPULVEDA" userId="5466bb90-7e51-4395-92c9-941baba81c22" providerId="ADAL" clId="{83C37168-408D-4107-8EF6-9DC42B4658F9}" dt="2022-12-01T10:52:10.975" v="84" actId="1076"/>
          <ac:picMkLst>
            <pc:docMk/>
            <pc:sldMk cId="1233955139" sldId="285"/>
            <ac:picMk id="1025" creationId="{5DD2FD22-6A59-E8A7-0B03-B3DE895779B9}"/>
          </ac:picMkLst>
        </pc:picChg>
        <pc:picChg chg="add mod">
          <ac:chgData name="MICHELLE GALLO SEPULVEDA" userId="5466bb90-7e51-4395-92c9-941baba81c22" providerId="ADAL" clId="{83C37168-408D-4107-8EF6-9DC42B4658F9}" dt="2022-12-01T10:52:13.273" v="85" actId="1076"/>
          <ac:picMkLst>
            <pc:docMk/>
            <pc:sldMk cId="1233955139" sldId="285"/>
            <ac:picMk id="1026" creationId="{C59CEB4D-DFE5-8C0F-A040-3566D4BC4E80}"/>
          </ac:picMkLst>
        </pc:picChg>
      </pc:sldChg>
      <pc:sldChg chg="add">
        <pc:chgData name="MICHELLE GALLO SEPULVEDA" userId="5466bb90-7e51-4395-92c9-941baba81c22" providerId="ADAL" clId="{83C37168-408D-4107-8EF6-9DC42B4658F9}" dt="2022-12-01T10:52:36.055" v="87"/>
        <pc:sldMkLst>
          <pc:docMk/>
          <pc:sldMk cId="1053515433" sldId="286"/>
        </pc:sldMkLst>
      </pc:sldChg>
      <pc:sldChg chg="add">
        <pc:chgData name="MICHELLE GALLO SEPULVEDA" userId="5466bb90-7e51-4395-92c9-941baba81c22" providerId="ADAL" clId="{83C37168-408D-4107-8EF6-9DC42B4658F9}" dt="2022-12-01T10:52:36.055" v="87"/>
        <pc:sldMkLst>
          <pc:docMk/>
          <pc:sldMk cId="345015628" sldId="287"/>
        </pc:sldMkLst>
      </pc:sldChg>
    </pc:docChg>
  </pc:docChgLst>
  <pc:docChgLst>
    <pc:chgData name="MICHELLE GALLO SEPULVEDA" userId="5466bb90-7e51-4395-92c9-941baba81c22" providerId="ADAL" clId="{B56BC77E-CAB7-41EC-81A8-EAD8F451D4F3}"/>
    <pc:docChg chg="undo custSel addSld modSld">
      <pc:chgData name="MICHELLE GALLO SEPULVEDA" userId="5466bb90-7e51-4395-92c9-941baba81c22" providerId="ADAL" clId="{B56BC77E-CAB7-41EC-81A8-EAD8F451D4F3}" dt="2022-12-09T08:48:28.928" v="1105" actId="790"/>
      <pc:docMkLst>
        <pc:docMk/>
      </pc:docMkLst>
      <pc:sldChg chg="delSp modSp mod">
        <pc:chgData name="MICHELLE GALLO SEPULVEDA" userId="5466bb90-7e51-4395-92c9-941baba81c22" providerId="ADAL" clId="{B56BC77E-CAB7-41EC-81A8-EAD8F451D4F3}" dt="2022-12-07T10:53:31.839" v="15" actId="20577"/>
        <pc:sldMkLst>
          <pc:docMk/>
          <pc:sldMk cId="1704461530" sldId="280"/>
        </pc:sldMkLst>
        <pc:spChg chg="mod">
          <ac:chgData name="MICHELLE GALLO SEPULVEDA" userId="5466bb90-7e51-4395-92c9-941baba81c22" providerId="ADAL" clId="{B56BC77E-CAB7-41EC-81A8-EAD8F451D4F3}" dt="2022-12-07T10:53:31.839" v="15" actId="20577"/>
          <ac:spMkLst>
            <pc:docMk/>
            <pc:sldMk cId="1704461530" sldId="280"/>
            <ac:spMk id="5" creationId="{00000000-0000-0000-0000-000000000000}"/>
          </ac:spMkLst>
        </pc:spChg>
        <pc:spChg chg="mod">
          <ac:chgData name="MICHELLE GALLO SEPULVEDA" userId="5466bb90-7e51-4395-92c9-941baba81c22" providerId="ADAL" clId="{B56BC77E-CAB7-41EC-81A8-EAD8F451D4F3}" dt="2022-12-07T10:52:12.236" v="1" actId="20577"/>
          <ac:spMkLst>
            <pc:docMk/>
            <pc:sldMk cId="1704461530" sldId="280"/>
            <ac:spMk id="25" creationId="{00000000-0000-0000-0000-000000000000}"/>
          </ac:spMkLst>
        </pc:spChg>
        <pc:spChg chg="del">
          <ac:chgData name="MICHELLE GALLO SEPULVEDA" userId="5466bb90-7e51-4395-92c9-941baba81c22" providerId="ADAL" clId="{B56BC77E-CAB7-41EC-81A8-EAD8F451D4F3}" dt="2022-12-07T10:52:14.032" v="2" actId="478"/>
          <ac:spMkLst>
            <pc:docMk/>
            <pc:sldMk cId="1704461530" sldId="280"/>
            <ac:spMk id="26" creationId="{00000000-0000-0000-0000-000000000000}"/>
          </ac:spMkLst>
        </pc:spChg>
        <pc:picChg chg="mod">
          <ac:chgData name="MICHELLE GALLO SEPULVEDA" userId="5466bb90-7e51-4395-92c9-941baba81c22" providerId="ADAL" clId="{B56BC77E-CAB7-41EC-81A8-EAD8F451D4F3}" dt="2022-12-07T10:52:34.082" v="4" actId="1076"/>
          <ac:picMkLst>
            <pc:docMk/>
            <pc:sldMk cId="1704461530" sldId="280"/>
            <ac:picMk id="14" creationId="{00000000-0000-0000-0000-000000000000}"/>
          </ac:picMkLst>
        </pc:picChg>
        <pc:picChg chg="mod">
          <ac:chgData name="MICHELLE GALLO SEPULVEDA" userId="5466bb90-7e51-4395-92c9-941baba81c22" providerId="ADAL" clId="{B56BC77E-CAB7-41EC-81A8-EAD8F451D4F3}" dt="2022-12-07T10:52:41.882" v="5" actId="1076"/>
          <ac:picMkLst>
            <pc:docMk/>
            <pc:sldMk cId="1704461530" sldId="280"/>
            <ac:picMk id="20" creationId="{00000000-0000-0000-0000-000000000000}"/>
          </ac:picMkLst>
        </pc:picChg>
      </pc:sldChg>
      <pc:sldChg chg="modSp mod">
        <pc:chgData name="MICHELLE GALLO SEPULVEDA" userId="5466bb90-7e51-4395-92c9-941baba81c22" providerId="ADAL" clId="{B56BC77E-CAB7-41EC-81A8-EAD8F451D4F3}" dt="2022-12-07T11:26:39.395" v="810" actId="20577"/>
        <pc:sldMkLst>
          <pc:docMk/>
          <pc:sldMk cId="1646280223" sldId="282"/>
        </pc:sldMkLst>
        <pc:spChg chg="mod">
          <ac:chgData name="MICHELLE GALLO SEPULVEDA" userId="5466bb90-7e51-4395-92c9-941baba81c22" providerId="ADAL" clId="{B56BC77E-CAB7-41EC-81A8-EAD8F451D4F3}" dt="2022-12-07T11:12:43.550" v="722" actId="1076"/>
          <ac:spMkLst>
            <pc:docMk/>
            <pc:sldMk cId="1646280223" sldId="282"/>
            <ac:spMk id="2" creationId="{00000000-0000-0000-0000-000000000000}"/>
          </ac:spMkLst>
        </pc:spChg>
        <pc:spChg chg="mod">
          <ac:chgData name="MICHELLE GALLO SEPULVEDA" userId="5466bb90-7e51-4395-92c9-941baba81c22" providerId="ADAL" clId="{B56BC77E-CAB7-41EC-81A8-EAD8F451D4F3}" dt="2022-12-07T11:26:39.395" v="810" actId="20577"/>
          <ac:spMkLst>
            <pc:docMk/>
            <pc:sldMk cId="1646280223" sldId="282"/>
            <ac:spMk id="3" creationId="{00000000-0000-0000-0000-000000000000}"/>
          </ac:spMkLst>
        </pc:spChg>
      </pc:sldChg>
      <pc:sldChg chg="modSp mod">
        <pc:chgData name="MICHELLE GALLO SEPULVEDA" userId="5466bb90-7e51-4395-92c9-941baba81c22" providerId="ADAL" clId="{B56BC77E-CAB7-41EC-81A8-EAD8F451D4F3}" dt="2022-12-07T11:12:49.521" v="724" actId="1076"/>
        <pc:sldMkLst>
          <pc:docMk/>
          <pc:sldMk cId="1233955139" sldId="285"/>
        </pc:sldMkLst>
        <pc:spChg chg="mod">
          <ac:chgData name="MICHELLE GALLO SEPULVEDA" userId="5466bb90-7e51-4395-92c9-941baba81c22" providerId="ADAL" clId="{B56BC77E-CAB7-41EC-81A8-EAD8F451D4F3}" dt="2022-12-07T11:12:49.521" v="724" actId="1076"/>
          <ac:spMkLst>
            <pc:docMk/>
            <pc:sldMk cId="1233955139" sldId="285"/>
            <ac:spMk id="2" creationId="{00000000-0000-0000-0000-000000000000}"/>
          </ac:spMkLst>
        </pc:spChg>
      </pc:sldChg>
      <pc:sldChg chg="addSp delSp modSp mod">
        <pc:chgData name="MICHELLE GALLO SEPULVEDA" userId="5466bb90-7e51-4395-92c9-941baba81c22" providerId="ADAL" clId="{B56BC77E-CAB7-41EC-81A8-EAD8F451D4F3}" dt="2022-12-07T11:01:17.368" v="699" actId="14100"/>
        <pc:sldMkLst>
          <pc:docMk/>
          <pc:sldMk cId="1053515433" sldId="286"/>
        </pc:sldMkLst>
        <pc:spChg chg="add del mod">
          <ac:chgData name="MICHELLE GALLO SEPULVEDA" userId="5466bb90-7e51-4395-92c9-941baba81c22" providerId="ADAL" clId="{B56BC77E-CAB7-41EC-81A8-EAD8F451D4F3}" dt="2022-12-07T10:56:02.336" v="495" actId="478"/>
          <ac:spMkLst>
            <pc:docMk/>
            <pc:sldMk cId="1053515433" sldId="286"/>
            <ac:spMk id="3" creationId="{057EDC19-6E93-9724-E131-75C6A5E72075}"/>
          </ac:spMkLst>
        </pc:spChg>
        <pc:spChg chg="mod">
          <ac:chgData name="MICHELLE GALLO SEPULVEDA" userId="5466bb90-7e51-4395-92c9-941baba81c22" providerId="ADAL" clId="{B56BC77E-CAB7-41EC-81A8-EAD8F451D4F3}" dt="2022-12-07T11:01:17.368" v="699" actId="14100"/>
          <ac:spMkLst>
            <pc:docMk/>
            <pc:sldMk cId="1053515433" sldId="286"/>
            <ac:spMk id="4" creationId="{00000000-0000-0000-0000-000000000000}"/>
          </ac:spMkLst>
        </pc:spChg>
        <pc:spChg chg="mod">
          <ac:chgData name="MICHELLE GALLO SEPULVEDA" userId="5466bb90-7e51-4395-92c9-941baba81c22" providerId="ADAL" clId="{B56BC77E-CAB7-41EC-81A8-EAD8F451D4F3}" dt="2022-12-07T11:01:02.960" v="695" actId="123"/>
          <ac:spMkLst>
            <pc:docMk/>
            <pc:sldMk cId="1053515433" sldId="286"/>
            <ac:spMk id="5" creationId="{00000000-0000-0000-0000-000000000000}"/>
          </ac:spMkLst>
        </pc:spChg>
        <pc:spChg chg="add del mod">
          <ac:chgData name="MICHELLE GALLO SEPULVEDA" userId="5466bb90-7e51-4395-92c9-941baba81c22" providerId="ADAL" clId="{B56BC77E-CAB7-41EC-81A8-EAD8F451D4F3}" dt="2022-12-07T10:59:58.282" v="685" actId="478"/>
          <ac:spMkLst>
            <pc:docMk/>
            <pc:sldMk cId="1053515433" sldId="286"/>
            <ac:spMk id="8" creationId="{14C3D7D2-DA29-D49F-417C-DD08E5F29E5B}"/>
          </ac:spMkLst>
        </pc:spChg>
      </pc:sldChg>
      <pc:sldChg chg="addSp delSp modSp mod">
        <pc:chgData name="MICHELLE GALLO SEPULVEDA" userId="5466bb90-7e51-4395-92c9-941baba81c22" providerId="ADAL" clId="{B56BC77E-CAB7-41EC-81A8-EAD8F451D4F3}" dt="2022-12-09T08:48:28.928" v="1105" actId="790"/>
        <pc:sldMkLst>
          <pc:docMk/>
          <pc:sldMk cId="345015628" sldId="287"/>
        </pc:sldMkLst>
        <pc:spChg chg="mod">
          <ac:chgData name="MICHELLE GALLO SEPULVEDA" userId="5466bb90-7e51-4395-92c9-941baba81c22" providerId="ADAL" clId="{B56BC77E-CAB7-41EC-81A8-EAD8F451D4F3}" dt="2022-12-07T11:27:36.808" v="820" actId="20577"/>
          <ac:spMkLst>
            <pc:docMk/>
            <pc:sldMk cId="345015628" sldId="287"/>
            <ac:spMk id="2" creationId="{00000000-0000-0000-0000-000000000000}"/>
          </ac:spMkLst>
        </pc:spChg>
        <pc:spChg chg="del">
          <ac:chgData name="MICHELLE GALLO SEPULVEDA" userId="5466bb90-7e51-4395-92c9-941baba81c22" providerId="ADAL" clId="{B56BC77E-CAB7-41EC-81A8-EAD8F451D4F3}" dt="2022-12-09T08:48:05.321" v="1101" actId="478"/>
          <ac:spMkLst>
            <pc:docMk/>
            <pc:sldMk cId="345015628" sldId="287"/>
            <ac:spMk id="3" creationId="{00000000-0000-0000-0000-000000000000}"/>
          </ac:spMkLst>
        </pc:spChg>
        <pc:spChg chg="mod">
          <ac:chgData name="MICHELLE GALLO SEPULVEDA" userId="5466bb90-7e51-4395-92c9-941baba81c22" providerId="ADAL" clId="{B56BC77E-CAB7-41EC-81A8-EAD8F451D4F3}" dt="2022-12-09T08:48:28.928" v="1105" actId="790"/>
          <ac:spMkLst>
            <pc:docMk/>
            <pc:sldMk cId="345015628" sldId="287"/>
            <ac:spMk id="4" creationId="{00000000-0000-0000-0000-000000000000}"/>
          </ac:spMkLst>
        </pc:spChg>
        <pc:spChg chg="add del mod">
          <ac:chgData name="MICHELLE GALLO SEPULVEDA" userId="5466bb90-7e51-4395-92c9-941baba81c22" providerId="ADAL" clId="{B56BC77E-CAB7-41EC-81A8-EAD8F451D4F3}" dt="2022-12-07T11:34:48.115" v="1094" actId="478"/>
          <ac:spMkLst>
            <pc:docMk/>
            <pc:sldMk cId="345015628" sldId="287"/>
            <ac:spMk id="5" creationId="{AE327755-8E44-F3ED-62E4-53BE286FA8F6}"/>
          </ac:spMkLst>
        </pc:spChg>
        <pc:spChg chg="add del mod">
          <ac:chgData name="MICHELLE GALLO SEPULVEDA" userId="5466bb90-7e51-4395-92c9-941baba81c22" providerId="ADAL" clId="{B56BC77E-CAB7-41EC-81A8-EAD8F451D4F3}" dt="2022-12-09T08:48:06.678" v="1102" actId="478"/>
          <ac:spMkLst>
            <pc:docMk/>
            <pc:sldMk cId="345015628" sldId="287"/>
            <ac:spMk id="6" creationId="{D08955E2-322B-760D-9918-EDF1356B696E}"/>
          </ac:spMkLst>
        </pc:spChg>
      </pc:sldChg>
      <pc:sldChg chg="addSp delSp modSp new mod">
        <pc:chgData name="MICHELLE GALLO SEPULVEDA" userId="5466bb90-7e51-4395-92c9-941baba81c22" providerId="ADAL" clId="{B56BC77E-CAB7-41EC-81A8-EAD8F451D4F3}" dt="2022-12-07T11:13:41.745" v="730" actId="14100"/>
        <pc:sldMkLst>
          <pc:docMk/>
          <pc:sldMk cId="2261000984" sldId="288"/>
        </pc:sldMkLst>
        <pc:spChg chg="del">
          <ac:chgData name="MICHELLE GALLO SEPULVEDA" userId="5466bb90-7e51-4395-92c9-941baba81c22" providerId="ADAL" clId="{B56BC77E-CAB7-41EC-81A8-EAD8F451D4F3}" dt="2022-12-07T11:11:24.961" v="701" actId="478"/>
          <ac:spMkLst>
            <pc:docMk/>
            <pc:sldMk cId="2261000984" sldId="288"/>
            <ac:spMk id="2" creationId="{D033EDBA-16F1-21D9-E96E-C54846B445DA}"/>
          </ac:spMkLst>
        </pc:spChg>
        <pc:spChg chg="del">
          <ac:chgData name="MICHELLE GALLO SEPULVEDA" userId="5466bb90-7e51-4395-92c9-941baba81c22" providerId="ADAL" clId="{B56BC77E-CAB7-41EC-81A8-EAD8F451D4F3}" dt="2022-12-07T11:11:24.961" v="701" actId="478"/>
          <ac:spMkLst>
            <pc:docMk/>
            <pc:sldMk cId="2261000984" sldId="288"/>
            <ac:spMk id="3" creationId="{47953ACA-163C-8EF1-C4B6-8368DFB5A402}"/>
          </ac:spMkLst>
        </pc:spChg>
        <pc:spChg chg="add del">
          <ac:chgData name="MICHELLE GALLO SEPULVEDA" userId="5466bb90-7e51-4395-92c9-941baba81c22" providerId="ADAL" clId="{B56BC77E-CAB7-41EC-81A8-EAD8F451D4F3}" dt="2022-12-07T11:11:27.516" v="703"/>
          <ac:spMkLst>
            <pc:docMk/>
            <pc:sldMk cId="2261000984" sldId="288"/>
            <ac:spMk id="4" creationId="{7E7850C5-4944-B903-3BFA-9FD8DEFADB6E}"/>
          </ac:spMkLst>
        </pc:spChg>
        <pc:spChg chg="add del">
          <ac:chgData name="MICHELLE GALLO SEPULVEDA" userId="5466bb90-7e51-4395-92c9-941baba81c22" providerId="ADAL" clId="{B56BC77E-CAB7-41EC-81A8-EAD8F451D4F3}" dt="2022-12-07T11:12:04.719" v="710"/>
          <ac:spMkLst>
            <pc:docMk/>
            <pc:sldMk cId="2261000984" sldId="288"/>
            <ac:spMk id="6" creationId="{0137EF31-222B-4FF1-61FF-BF9EE855CECF}"/>
          </ac:spMkLst>
        </pc:spChg>
        <pc:spChg chg="add del">
          <ac:chgData name="MICHELLE GALLO SEPULVEDA" userId="5466bb90-7e51-4395-92c9-941baba81c22" providerId="ADAL" clId="{B56BC77E-CAB7-41EC-81A8-EAD8F451D4F3}" dt="2022-12-07T11:12:26.492" v="715"/>
          <ac:spMkLst>
            <pc:docMk/>
            <pc:sldMk cId="2261000984" sldId="288"/>
            <ac:spMk id="8" creationId="{4D867BD8-962F-7CEC-E844-7E8D5FA1DFA8}"/>
          </ac:spMkLst>
        </pc:spChg>
        <pc:spChg chg="add mod">
          <ac:chgData name="MICHELLE GALLO SEPULVEDA" userId="5466bb90-7e51-4395-92c9-941baba81c22" providerId="ADAL" clId="{B56BC77E-CAB7-41EC-81A8-EAD8F451D4F3}" dt="2022-12-07T11:12:45.816" v="723"/>
          <ac:spMkLst>
            <pc:docMk/>
            <pc:sldMk cId="2261000984" sldId="288"/>
            <ac:spMk id="10" creationId="{72FC54E1-0DE6-48D2-FCD9-5B29B826BAF4}"/>
          </ac:spMkLst>
        </pc:spChg>
        <pc:spChg chg="add del">
          <ac:chgData name="MICHELLE GALLO SEPULVEDA" userId="5466bb90-7e51-4395-92c9-941baba81c22" providerId="ADAL" clId="{B56BC77E-CAB7-41EC-81A8-EAD8F451D4F3}" dt="2022-12-07T11:13:31.684" v="726"/>
          <ac:spMkLst>
            <pc:docMk/>
            <pc:sldMk cId="2261000984" sldId="288"/>
            <ac:spMk id="11" creationId="{60254210-1EE3-32AF-DBFB-01EEE5FEA0ED}"/>
          </ac:spMkLst>
        </pc:spChg>
        <pc:picChg chg="add mod">
          <ac:chgData name="MICHELLE GALLO SEPULVEDA" userId="5466bb90-7e51-4395-92c9-941baba81c22" providerId="ADAL" clId="{B56BC77E-CAB7-41EC-81A8-EAD8F451D4F3}" dt="2022-12-07T11:12:39.345" v="721" actId="1076"/>
          <ac:picMkLst>
            <pc:docMk/>
            <pc:sldMk cId="2261000984" sldId="288"/>
            <ac:picMk id="5" creationId="{4C2C4426-ACD9-6CD5-42DB-62D282ACCAE1}"/>
          </ac:picMkLst>
        </pc:picChg>
        <pc:picChg chg="add mod">
          <ac:chgData name="MICHELLE GALLO SEPULVEDA" userId="5466bb90-7e51-4395-92c9-941baba81c22" providerId="ADAL" clId="{B56BC77E-CAB7-41EC-81A8-EAD8F451D4F3}" dt="2022-12-07T11:12:39.345" v="721" actId="1076"/>
          <ac:picMkLst>
            <pc:docMk/>
            <pc:sldMk cId="2261000984" sldId="288"/>
            <ac:picMk id="7" creationId="{1DEC4FD0-6E33-585E-A9E0-C35CDEB75B4A}"/>
          </ac:picMkLst>
        </pc:picChg>
        <pc:picChg chg="add mod">
          <ac:chgData name="MICHELLE GALLO SEPULVEDA" userId="5466bb90-7e51-4395-92c9-941baba81c22" providerId="ADAL" clId="{B56BC77E-CAB7-41EC-81A8-EAD8F451D4F3}" dt="2022-12-07T11:12:39.345" v="721" actId="1076"/>
          <ac:picMkLst>
            <pc:docMk/>
            <pc:sldMk cId="2261000984" sldId="288"/>
            <ac:picMk id="9" creationId="{69E09D8A-4C76-F33F-A10E-DFE2A8683093}"/>
          </ac:picMkLst>
        </pc:picChg>
        <pc:picChg chg="add mod">
          <ac:chgData name="MICHELLE GALLO SEPULVEDA" userId="5466bb90-7e51-4395-92c9-941baba81c22" providerId="ADAL" clId="{B56BC77E-CAB7-41EC-81A8-EAD8F451D4F3}" dt="2022-12-07T11:13:41.745" v="730" actId="14100"/>
          <ac:picMkLst>
            <pc:docMk/>
            <pc:sldMk cId="2261000984" sldId="288"/>
            <ac:picMk id="12" creationId="{C86328EB-65BC-C125-01CA-21694CEB24F4}"/>
          </ac:picMkLst>
        </pc:picChg>
      </pc:sldChg>
      <pc:sldChg chg="addSp delSp modSp new mod">
        <pc:chgData name="MICHELLE GALLO SEPULVEDA" userId="5466bb90-7e51-4395-92c9-941baba81c22" providerId="ADAL" clId="{B56BC77E-CAB7-41EC-81A8-EAD8F451D4F3}" dt="2022-12-07T11:18:26.870" v="794" actId="1076"/>
        <pc:sldMkLst>
          <pc:docMk/>
          <pc:sldMk cId="1900250716" sldId="289"/>
        </pc:sldMkLst>
        <pc:spChg chg="del">
          <ac:chgData name="MICHELLE GALLO SEPULVEDA" userId="5466bb90-7e51-4395-92c9-941baba81c22" providerId="ADAL" clId="{B56BC77E-CAB7-41EC-81A8-EAD8F451D4F3}" dt="2022-12-07T11:15:49.726" v="732" actId="478"/>
          <ac:spMkLst>
            <pc:docMk/>
            <pc:sldMk cId="1900250716" sldId="289"/>
            <ac:spMk id="2" creationId="{1CB144F8-4296-187C-7AC2-A0075CE4C1A2}"/>
          </ac:spMkLst>
        </pc:spChg>
        <pc:spChg chg="del">
          <ac:chgData name="MICHELLE GALLO SEPULVEDA" userId="5466bb90-7e51-4395-92c9-941baba81c22" providerId="ADAL" clId="{B56BC77E-CAB7-41EC-81A8-EAD8F451D4F3}" dt="2022-12-07T11:15:49.726" v="732" actId="478"/>
          <ac:spMkLst>
            <pc:docMk/>
            <pc:sldMk cId="1900250716" sldId="289"/>
            <ac:spMk id="3" creationId="{14A5DACE-16BC-D1CF-5139-9BFAB09D7577}"/>
          </ac:spMkLst>
        </pc:spChg>
        <pc:spChg chg="add mod">
          <ac:chgData name="MICHELLE GALLO SEPULVEDA" userId="5466bb90-7e51-4395-92c9-941baba81c22" providerId="ADAL" clId="{B56BC77E-CAB7-41EC-81A8-EAD8F451D4F3}" dt="2022-12-07T11:16:10.701" v="738"/>
          <ac:spMkLst>
            <pc:docMk/>
            <pc:sldMk cId="1900250716" sldId="289"/>
            <ac:spMk id="6" creationId="{F20D0D90-ED1E-156F-FA9F-CD21CFA1885C}"/>
          </ac:spMkLst>
        </pc:spChg>
        <pc:spChg chg="add mod">
          <ac:chgData name="MICHELLE GALLO SEPULVEDA" userId="5466bb90-7e51-4395-92c9-941baba81c22" providerId="ADAL" clId="{B56BC77E-CAB7-41EC-81A8-EAD8F451D4F3}" dt="2022-12-07T11:18:26.870" v="794" actId="1076"/>
          <ac:spMkLst>
            <pc:docMk/>
            <pc:sldMk cId="1900250716" sldId="289"/>
            <ac:spMk id="9" creationId="{1E060444-A937-5F42-6ECD-0CCBEA91E151}"/>
          </ac:spMkLst>
        </pc:spChg>
        <pc:spChg chg="add mod">
          <ac:chgData name="MICHELLE GALLO SEPULVEDA" userId="5466bb90-7e51-4395-92c9-941baba81c22" providerId="ADAL" clId="{B56BC77E-CAB7-41EC-81A8-EAD8F451D4F3}" dt="2022-12-07T11:18:16.028" v="793" actId="1076"/>
          <ac:spMkLst>
            <pc:docMk/>
            <pc:sldMk cId="1900250716" sldId="289"/>
            <ac:spMk id="10" creationId="{3C5357DA-690F-CD29-8BBC-9EA8053D7CE9}"/>
          </ac:spMkLst>
        </pc:spChg>
        <pc:picChg chg="add mod modCrop">
          <ac:chgData name="MICHELLE GALLO SEPULVEDA" userId="5466bb90-7e51-4395-92c9-941baba81c22" providerId="ADAL" clId="{B56BC77E-CAB7-41EC-81A8-EAD8F451D4F3}" dt="2022-12-07T11:17:44.295" v="776" actId="1440"/>
          <ac:picMkLst>
            <pc:docMk/>
            <pc:sldMk cId="1900250716" sldId="289"/>
            <ac:picMk id="5" creationId="{A2DF560A-D66F-AF30-8D11-B6F8162BFB7F}"/>
          </ac:picMkLst>
        </pc:picChg>
        <pc:picChg chg="add mod modCrop">
          <ac:chgData name="MICHELLE GALLO SEPULVEDA" userId="5466bb90-7e51-4395-92c9-941baba81c22" providerId="ADAL" clId="{B56BC77E-CAB7-41EC-81A8-EAD8F451D4F3}" dt="2022-12-07T11:17:44.295" v="776" actId="1440"/>
          <ac:picMkLst>
            <pc:docMk/>
            <pc:sldMk cId="1900250716" sldId="289"/>
            <ac:picMk id="8" creationId="{DA6C8A5E-38BB-08BE-4F83-28219C9CE49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1C2BE8-028E-4CA1-B771-222750FFD0FE}" type="datetimeFigureOut">
              <a:rPr lang="es-ES" smtClean="0"/>
              <a:t>09/12/2022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238157-0649-497B-988A-0F33430B9567}" type="slidenum">
              <a:rPr lang="es-ES" smtClean="0"/>
              <a:t>‹Nº›</a:t>
            </a:fld>
            <a:endParaRPr lang="es-ES"/>
          </a:p>
        </p:txBody>
      </p:sp>
    </p:spTree>
    <p:extLst>
      <p:ext uri="{BB962C8B-B14F-4D97-AF65-F5344CB8AC3E}">
        <p14:creationId xmlns:p14="http://schemas.microsoft.com/office/powerpoint/2010/main" val="3448460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251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2.emf"/><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70782EA-B534-4ED2-8477-AAE4E8A3FDF0}"/>
              </a:ext>
            </a:extLst>
          </p:cNvPr>
          <p:cNvPicPr>
            <a:picLocks noChangeAspect="1"/>
          </p:cNvPicPr>
          <p:nvPr userDrawn="1"/>
        </p:nvPicPr>
        <p:blipFill>
          <a:blip r:embed="rId2">
            <a:alphaModFix amt="24000"/>
          </a:blip>
          <a:stretch>
            <a:fillRect/>
          </a:stretch>
        </p:blipFill>
        <p:spPr>
          <a:xfrm>
            <a:off x="0" y="0"/>
            <a:ext cx="12192000" cy="6857999"/>
          </a:xfrm>
          <a:prstGeom prst="rect">
            <a:avLst/>
          </a:prstGeom>
        </p:spPr>
      </p:pic>
      <p:sp>
        <p:nvSpPr>
          <p:cNvPr id="2" name="Título 1">
            <a:extLst>
              <a:ext uri="{FF2B5EF4-FFF2-40B4-BE49-F238E27FC236}">
                <a16:creationId xmlns:a16="http://schemas.microsoft.com/office/drawing/2014/main" id="{2FF0E107-DA5C-4E70-8409-38805247A1E3}"/>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s-ES"/>
              <a:t>Título</a:t>
            </a:r>
            <a:endParaRPr lang="en-GB"/>
          </a:p>
        </p:txBody>
      </p:sp>
      <p:sp>
        <p:nvSpPr>
          <p:cNvPr id="3" name="Subtítulo 2">
            <a:extLst>
              <a:ext uri="{FF2B5EF4-FFF2-40B4-BE49-F238E27FC236}">
                <a16:creationId xmlns:a16="http://schemas.microsoft.com/office/drawing/2014/main" id="{38FA7A37-C3CC-4B45-B357-FBADC43C72ED}"/>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Subtítulo</a:t>
            </a:r>
            <a:endParaRPr lang="en-GB"/>
          </a:p>
        </p:txBody>
      </p:sp>
      <p:sp>
        <p:nvSpPr>
          <p:cNvPr id="6" name="Marcador de número de diapositiva 5">
            <a:extLst>
              <a:ext uri="{FF2B5EF4-FFF2-40B4-BE49-F238E27FC236}">
                <a16:creationId xmlns:a16="http://schemas.microsoft.com/office/drawing/2014/main" id="{5D6FD7FB-3AB1-410E-9FAA-65047C2D4A83}"/>
              </a:ext>
            </a:extLst>
          </p:cNvPr>
          <p:cNvSpPr>
            <a:spLocks noGrp="1"/>
          </p:cNvSpPr>
          <p:nvPr>
            <p:ph type="sldNum" sz="quarter" idx="12"/>
          </p:nvPr>
        </p:nvSpPr>
        <p:spPr>
          <a:xfrm>
            <a:off x="11353800" y="6393180"/>
            <a:ext cx="614680" cy="365125"/>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259107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sp>
        <p:nvSpPr>
          <p:cNvPr id="10" name="Marcador de texto 9">
            <a:extLst>
              <a:ext uri="{FF2B5EF4-FFF2-40B4-BE49-F238E27FC236}">
                <a16:creationId xmlns:a16="http://schemas.microsoft.com/office/drawing/2014/main" id="{2AA9760B-9468-4D31-8EB3-A79C2AFE7ECB}"/>
              </a:ext>
            </a:extLst>
          </p:cNvPr>
          <p:cNvSpPr>
            <a:spLocks noGrp="1"/>
          </p:cNvSpPr>
          <p:nvPr>
            <p:ph type="body" sz="quarter" idx="13" hasCustomPrompt="1"/>
          </p:nvPr>
        </p:nvSpPr>
        <p:spPr>
          <a:xfrm>
            <a:off x="1057275" y="365125"/>
            <a:ext cx="9732963" cy="1068388"/>
          </a:xfrm>
        </p:spPr>
        <p:txBody>
          <a:bodyPr/>
          <a:lstStyle>
            <a:lvl1pPr marL="0" indent="0" algn="ctr">
              <a:buNone/>
              <a:defRPr sz="5400">
                <a:latin typeface="Roboto" panose="02000000000000000000" pitchFamily="2" charset="0"/>
                <a:ea typeface="Roboto" panose="02000000000000000000" pitchFamily="2" charset="0"/>
              </a:defRPr>
            </a:lvl1pPr>
          </a:lstStyle>
          <a:p>
            <a:pPr lvl="0"/>
            <a:r>
              <a:rPr lang="es-ES" err="1"/>
              <a:t>Title</a:t>
            </a:r>
            <a:endParaRPr lang="en-GB"/>
          </a:p>
        </p:txBody>
      </p:sp>
      <p:pic>
        <p:nvPicPr>
          <p:cNvPr id="11" name="Picture 9">
            <a:extLst>
              <a:ext uri="{FF2B5EF4-FFF2-40B4-BE49-F238E27FC236}">
                <a16:creationId xmlns:a16="http://schemas.microsoft.com/office/drawing/2014/main" id="{B91AFA67-A7DE-47A4-8223-4BF700092CE3}"/>
              </a:ext>
            </a:extLst>
          </p:cNvPr>
          <p:cNvPicPr>
            <a:picLocks noChangeAspect="1"/>
          </p:cNvPicPr>
          <p:nvPr userDrawn="1"/>
        </p:nvPicPr>
        <p:blipFill>
          <a:blip r:embed="rId2"/>
          <a:stretch>
            <a:fillRect/>
          </a:stretch>
        </p:blipFill>
        <p:spPr>
          <a:xfrm>
            <a:off x="1414313" y="2119835"/>
            <a:ext cx="3299044" cy="1396421"/>
          </a:xfrm>
          <a:prstGeom prst="rect">
            <a:avLst/>
          </a:prstGeom>
        </p:spPr>
      </p:pic>
      <p:pic>
        <p:nvPicPr>
          <p:cNvPr id="12" name="Picture 14">
            <a:extLst>
              <a:ext uri="{FF2B5EF4-FFF2-40B4-BE49-F238E27FC236}">
                <a16:creationId xmlns:a16="http://schemas.microsoft.com/office/drawing/2014/main" id="{C9072A3D-529C-4DD5-815F-7FCD10FD9E3A}"/>
              </a:ext>
            </a:extLst>
          </p:cNvPr>
          <p:cNvPicPr>
            <a:picLocks noChangeAspect="1"/>
          </p:cNvPicPr>
          <p:nvPr userDrawn="1"/>
        </p:nvPicPr>
        <p:blipFill>
          <a:blip r:embed="rId3"/>
          <a:stretch>
            <a:fillRect/>
          </a:stretch>
        </p:blipFill>
        <p:spPr>
          <a:xfrm>
            <a:off x="4699579" y="1965436"/>
            <a:ext cx="2792841" cy="1867713"/>
          </a:xfrm>
          <a:prstGeom prst="rect">
            <a:avLst/>
          </a:prstGeom>
        </p:spPr>
      </p:pic>
      <p:pic>
        <p:nvPicPr>
          <p:cNvPr id="13" name="Picture 17">
            <a:extLst>
              <a:ext uri="{FF2B5EF4-FFF2-40B4-BE49-F238E27FC236}">
                <a16:creationId xmlns:a16="http://schemas.microsoft.com/office/drawing/2014/main" id="{79CAC00E-8D0E-48D9-A917-40489254798B}"/>
              </a:ext>
            </a:extLst>
          </p:cNvPr>
          <p:cNvPicPr>
            <a:picLocks noChangeAspect="1"/>
          </p:cNvPicPr>
          <p:nvPr userDrawn="1"/>
        </p:nvPicPr>
        <p:blipFill>
          <a:blip r:embed="rId4"/>
          <a:stretch>
            <a:fillRect/>
          </a:stretch>
        </p:blipFill>
        <p:spPr>
          <a:xfrm>
            <a:off x="7616547" y="1965435"/>
            <a:ext cx="3264134" cy="1396421"/>
          </a:xfrm>
          <a:prstGeom prst="rect">
            <a:avLst/>
          </a:prstGeom>
        </p:spPr>
      </p:pic>
      <p:pic>
        <p:nvPicPr>
          <p:cNvPr id="14" name="Picture 22">
            <a:extLst>
              <a:ext uri="{FF2B5EF4-FFF2-40B4-BE49-F238E27FC236}">
                <a16:creationId xmlns:a16="http://schemas.microsoft.com/office/drawing/2014/main" id="{4B5F6048-73F5-4A1E-A569-77F442F051E3}"/>
              </a:ext>
            </a:extLst>
          </p:cNvPr>
          <p:cNvPicPr>
            <a:picLocks noChangeAspect="1"/>
          </p:cNvPicPr>
          <p:nvPr userDrawn="1"/>
        </p:nvPicPr>
        <p:blipFill>
          <a:blip r:embed="rId5"/>
          <a:stretch>
            <a:fillRect/>
          </a:stretch>
        </p:blipFill>
        <p:spPr>
          <a:xfrm>
            <a:off x="1598462" y="4046743"/>
            <a:ext cx="2792841" cy="1867713"/>
          </a:xfrm>
          <a:prstGeom prst="rect">
            <a:avLst/>
          </a:prstGeom>
        </p:spPr>
      </p:pic>
      <p:pic>
        <p:nvPicPr>
          <p:cNvPr id="15" name="Picture 23">
            <a:extLst>
              <a:ext uri="{FF2B5EF4-FFF2-40B4-BE49-F238E27FC236}">
                <a16:creationId xmlns:a16="http://schemas.microsoft.com/office/drawing/2014/main" id="{5D2CD3B4-8F35-48D2-A983-1FC76CA90EF1}"/>
              </a:ext>
            </a:extLst>
          </p:cNvPr>
          <p:cNvPicPr>
            <a:picLocks noChangeAspect="1"/>
          </p:cNvPicPr>
          <p:nvPr userDrawn="1"/>
        </p:nvPicPr>
        <p:blipFill>
          <a:blip r:embed="rId6"/>
          <a:stretch>
            <a:fillRect/>
          </a:stretch>
        </p:blipFill>
        <p:spPr>
          <a:xfrm>
            <a:off x="4699579" y="4046743"/>
            <a:ext cx="2792841" cy="1867713"/>
          </a:xfrm>
          <a:prstGeom prst="rect">
            <a:avLst/>
          </a:prstGeom>
        </p:spPr>
      </p:pic>
      <p:pic>
        <p:nvPicPr>
          <p:cNvPr id="16" name="Picture 24">
            <a:extLst>
              <a:ext uri="{FF2B5EF4-FFF2-40B4-BE49-F238E27FC236}">
                <a16:creationId xmlns:a16="http://schemas.microsoft.com/office/drawing/2014/main" id="{7B2E5E71-5FD4-4D53-9551-B0BCA3681C38}"/>
              </a:ext>
            </a:extLst>
          </p:cNvPr>
          <p:cNvPicPr>
            <a:picLocks noChangeAspect="1"/>
          </p:cNvPicPr>
          <p:nvPr userDrawn="1"/>
        </p:nvPicPr>
        <p:blipFill>
          <a:blip r:embed="rId7"/>
          <a:stretch>
            <a:fillRect/>
          </a:stretch>
        </p:blipFill>
        <p:spPr>
          <a:xfrm>
            <a:off x="7959447" y="4389642"/>
            <a:ext cx="2792842" cy="1396421"/>
          </a:xfrm>
          <a:prstGeom prst="rect">
            <a:avLst/>
          </a:prstGeom>
        </p:spPr>
      </p:pic>
      <p:sp>
        <p:nvSpPr>
          <p:cNvPr id="17" name="Marcador de texto 16">
            <a:extLst>
              <a:ext uri="{FF2B5EF4-FFF2-40B4-BE49-F238E27FC236}">
                <a16:creationId xmlns:a16="http://schemas.microsoft.com/office/drawing/2014/main" id="{AF4E8179-C61A-43E7-BFB8-AA71A72CEA8F}"/>
              </a:ext>
            </a:extLst>
          </p:cNvPr>
          <p:cNvSpPr>
            <a:spLocks noGrp="1"/>
          </p:cNvSpPr>
          <p:nvPr>
            <p:ph type="body" sz="quarter" idx="14" hasCustomPrompt="1"/>
          </p:nvPr>
        </p:nvSpPr>
        <p:spPr>
          <a:xfrm>
            <a:off x="1598613" y="2275840"/>
            <a:ext cx="2363787" cy="1153160"/>
          </a:xfrm>
        </p:spPr>
        <p:txBody>
          <a:bodyPr/>
          <a:lstStyle>
            <a:lvl3pPr marL="914400" indent="0">
              <a:buNone/>
              <a:defRPr/>
            </a:lvl3pPr>
            <a:lvl5pPr>
              <a:defRPr/>
            </a:lvl5pPr>
          </a:lstStyle>
          <a:p>
            <a:pPr lvl="2"/>
            <a:r>
              <a:rPr lang="es-ES"/>
              <a:t>Text</a:t>
            </a:r>
            <a:endParaRPr lang="en-GB"/>
          </a:p>
        </p:txBody>
      </p:sp>
      <p:sp>
        <p:nvSpPr>
          <p:cNvPr id="18" name="Marcador de texto 16">
            <a:extLst>
              <a:ext uri="{FF2B5EF4-FFF2-40B4-BE49-F238E27FC236}">
                <a16:creationId xmlns:a16="http://schemas.microsoft.com/office/drawing/2014/main" id="{A6FC0F51-46F1-4318-89A3-0F0E799DA09B}"/>
              </a:ext>
            </a:extLst>
          </p:cNvPr>
          <p:cNvSpPr>
            <a:spLocks noGrp="1"/>
          </p:cNvSpPr>
          <p:nvPr>
            <p:ph type="body" sz="quarter" idx="15" hasCustomPrompt="1"/>
          </p:nvPr>
        </p:nvSpPr>
        <p:spPr>
          <a:xfrm>
            <a:off x="8312101" y="2107668"/>
            <a:ext cx="2363787" cy="1153160"/>
          </a:xfrm>
        </p:spPr>
        <p:txBody>
          <a:bodyPr/>
          <a:lstStyle>
            <a:lvl3pPr marL="914400" indent="0">
              <a:buNone/>
              <a:defRPr/>
            </a:lvl3pPr>
            <a:lvl5pPr>
              <a:defRPr/>
            </a:lvl5pPr>
          </a:lstStyle>
          <a:p>
            <a:pPr lvl="2"/>
            <a:r>
              <a:rPr lang="es-ES"/>
              <a:t>Text</a:t>
            </a:r>
            <a:endParaRPr lang="en-GB"/>
          </a:p>
        </p:txBody>
      </p:sp>
      <p:sp>
        <p:nvSpPr>
          <p:cNvPr id="19" name="Marcador de texto 16">
            <a:extLst>
              <a:ext uri="{FF2B5EF4-FFF2-40B4-BE49-F238E27FC236}">
                <a16:creationId xmlns:a16="http://schemas.microsoft.com/office/drawing/2014/main" id="{F41BD7D5-B216-4A81-B9F8-15B4C2F66590}"/>
              </a:ext>
            </a:extLst>
          </p:cNvPr>
          <p:cNvSpPr>
            <a:spLocks noGrp="1"/>
          </p:cNvSpPr>
          <p:nvPr>
            <p:ph type="body" sz="quarter" idx="16" hasCustomPrompt="1"/>
          </p:nvPr>
        </p:nvSpPr>
        <p:spPr>
          <a:xfrm>
            <a:off x="4896270" y="2087065"/>
            <a:ext cx="2363787" cy="1153160"/>
          </a:xfrm>
        </p:spPr>
        <p:txBody>
          <a:bodyPr/>
          <a:lstStyle>
            <a:lvl3pPr marL="914400" indent="0">
              <a:buNone/>
              <a:defRPr/>
            </a:lvl3pPr>
            <a:lvl5pPr>
              <a:defRPr/>
            </a:lvl5pPr>
          </a:lstStyle>
          <a:p>
            <a:pPr lvl="2"/>
            <a:r>
              <a:rPr lang="es-ES"/>
              <a:t>Text</a:t>
            </a:r>
            <a:endParaRPr lang="en-GB"/>
          </a:p>
        </p:txBody>
      </p:sp>
      <p:sp>
        <p:nvSpPr>
          <p:cNvPr id="20" name="Marcador de texto 16">
            <a:extLst>
              <a:ext uri="{FF2B5EF4-FFF2-40B4-BE49-F238E27FC236}">
                <a16:creationId xmlns:a16="http://schemas.microsoft.com/office/drawing/2014/main" id="{80F4C487-A215-435A-B886-7C769D687708}"/>
              </a:ext>
            </a:extLst>
          </p:cNvPr>
          <p:cNvSpPr>
            <a:spLocks noGrp="1"/>
          </p:cNvSpPr>
          <p:nvPr>
            <p:ph type="body" sz="quarter" idx="17" hasCustomPrompt="1"/>
          </p:nvPr>
        </p:nvSpPr>
        <p:spPr>
          <a:xfrm>
            <a:off x="4914105" y="4632903"/>
            <a:ext cx="2363787" cy="1153160"/>
          </a:xfrm>
        </p:spPr>
        <p:txBody>
          <a:bodyPr/>
          <a:lstStyle>
            <a:lvl3pPr marL="914400" indent="0">
              <a:buNone/>
              <a:defRPr/>
            </a:lvl3pPr>
            <a:lvl5pPr>
              <a:defRPr/>
            </a:lvl5pPr>
          </a:lstStyle>
          <a:p>
            <a:pPr lvl="2"/>
            <a:r>
              <a:rPr lang="es-ES"/>
              <a:t>Text</a:t>
            </a:r>
            <a:endParaRPr lang="en-GB"/>
          </a:p>
        </p:txBody>
      </p:sp>
      <p:sp>
        <p:nvSpPr>
          <p:cNvPr id="21" name="Marcador de texto 16">
            <a:extLst>
              <a:ext uri="{FF2B5EF4-FFF2-40B4-BE49-F238E27FC236}">
                <a16:creationId xmlns:a16="http://schemas.microsoft.com/office/drawing/2014/main" id="{0BCF75C9-02C1-4A69-BC60-905EC2FE356E}"/>
              </a:ext>
            </a:extLst>
          </p:cNvPr>
          <p:cNvSpPr>
            <a:spLocks noGrp="1"/>
          </p:cNvSpPr>
          <p:nvPr>
            <p:ph type="body" sz="quarter" idx="18" hasCustomPrompt="1"/>
          </p:nvPr>
        </p:nvSpPr>
        <p:spPr>
          <a:xfrm>
            <a:off x="1759786" y="4635966"/>
            <a:ext cx="2363787" cy="1153160"/>
          </a:xfrm>
        </p:spPr>
        <p:txBody>
          <a:bodyPr/>
          <a:lstStyle>
            <a:lvl3pPr marL="914400" indent="0">
              <a:buNone/>
              <a:defRPr/>
            </a:lvl3pPr>
            <a:lvl5pPr>
              <a:defRPr/>
            </a:lvl5pPr>
          </a:lstStyle>
          <a:p>
            <a:pPr lvl="2"/>
            <a:r>
              <a:rPr lang="es-ES"/>
              <a:t>Text</a:t>
            </a:r>
            <a:endParaRPr lang="en-GB"/>
          </a:p>
        </p:txBody>
      </p:sp>
      <p:sp>
        <p:nvSpPr>
          <p:cNvPr id="22" name="Marcador de texto 16">
            <a:extLst>
              <a:ext uri="{FF2B5EF4-FFF2-40B4-BE49-F238E27FC236}">
                <a16:creationId xmlns:a16="http://schemas.microsoft.com/office/drawing/2014/main" id="{CE21216D-ACBE-4EF9-960E-55B878B28B96}"/>
              </a:ext>
            </a:extLst>
          </p:cNvPr>
          <p:cNvSpPr>
            <a:spLocks noGrp="1"/>
          </p:cNvSpPr>
          <p:nvPr>
            <p:ph type="body" sz="quarter" idx="19" hasCustomPrompt="1"/>
          </p:nvPr>
        </p:nvSpPr>
        <p:spPr>
          <a:xfrm>
            <a:off x="8068427" y="4511272"/>
            <a:ext cx="2363787" cy="1153160"/>
          </a:xfrm>
        </p:spPr>
        <p:txBody>
          <a:bodyPr/>
          <a:lstStyle>
            <a:lvl3pPr marL="914400" indent="0">
              <a:buNone/>
              <a:defRPr/>
            </a:lvl3pPr>
            <a:lvl5pPr>
              <a:defRPr/>
            </a:lvl5pPr>
          </a:lstStyle>
          <a:p>
            <a:pPr lvl="2"/>
            <a:r>
              <a:rPr lang="es-ES"/>
              <a:t>Text</a:t>
            </a:r>
            <a:endParaRPr lang="en-GB"/>
          </a:p>
        </p:txBody>
      </p:sp>
    </p:spTree>
    <p:extLst>
      <p:ext uri="{BB962C8B-B14F-4D97-AF65-F5344CB8AC3E}">
        <p14:creationId xmlns:p14="http://schemas.microsoft.com/office/powerpoint/2010/main" val="393284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Google Shape;328;p16">
            <a:extLst>
              <a:ext uri="{FF2B5EF4-FFF2-40B4-BE49-F238E27FC236}">
                <a16:creationId xmlns:a16="http://schemas.microsoft.com/office/drawing/2014/main" id="{24DF1F83-572C-4A7D-9CF1-4A2AA8C776B9}"/>
              </a:ext>
            </a:extLst>
          </p:cNvPr>
          <p:cNvPicPr preferRelativeResize="0"/>
          <p:nvPr userDrawn="1"/>
        </p:nvPicPr>
        <p:blipFill rotWithShape="1">
          <a:blip r:embed="rId2">
            <a:alphaModFix/>
          </a:blip>
          <a:srcRect/>
          <a:stretch/>
        </p:blipFill>
        <p:spPr>
          <a:xfrm>
            <a:off x="7043083" y="2507886"/>
            <a:ext cx="715107" cy="357554"/>
          </a:xfrm>
          <a:prstGeom prst="rect">
            <a:avLst/>
          </a:prstGeom>
          <a:noFill/>
          <a:ln>
            <a:noFill/>
          </a:ln>
        </p:spPr>
      </p:pic>
      <p:pic>
        <p:nvPicPr>
          <p:cNvPr id="6" name="Google Shape;329;p16">
            <a:extLst>
              <a:ext uri="{FF2B5EF4-FFF2-40B4-BE49-F238E27FC236}">
                <a16:creationId xmlns:a16="http://schemas.microsoft.com/office/drawing/2014/main" id="{B3757EBC-0966-432F-8C38-10DD0B0DAAF7}"/>
              </a:ext>
            </a:extLst>
          </p:cNvPr>
          <p:cNvPicPr preferRelativeResize="0"/>
          <p:nvPr userDrawn="1"/>
        </p:nvPicPr>
        <p:blipFill rotWithShape="1">
          <a:blip r:embed="rId2">
            <a:alphaModFix/>
          </a:blip>
          <a:srcRect/>
          <a:stretch/>
        </p:blipFill>
        <p:spPr>
          <a:xfrm rot="10800000">
            <a:off x="10462849" y="3993195"/>
            <a:ext cx="715107" cy="357554"/>
          </a:xfrm>
          <a:prstGeom prst="rect">
            <a:avLst/>
          </a:prstGeom>
          <a:noFill/>
          <a:ln>
            <a:noFill/>
          </a:ln>
        </p:spPr>
      </p:pic>
      <p:sp>
        <p:nvSpPr>
          <p:cNvPr id="7" name="Marcador de texto 6">
            <a:extLst>
              <a:ext uri="{FF2B5EF4-FFF2-40B4-BE49-F238E27FC236}">
                <a16:creationId xmlns:a16="http://schemas.microsoft.com/office/drawing/2014/main" id="{8BFA1E6D-7EF4-41BA-B557-C78C0956FBB9}"/>
              </a:ext>
            </a:extLst>
          </p:cNvPr>
          <p:cNvSpPr>
            <a:spLocks noGrp="1"/>
          </p:cNvSpPr>
          <p:nvPr>
            <p:ph type="body" sz="quarter" idx="13" hasCustomPrompt="1"/>
          </p:nvPr>
        </p:nvSpPr>
        <p:spPr>
          <a:xfrm>
            <a:off x="7758189" y="2865440"/>
            <a:ext cx="2704659" cy="1127120"/>
          </a:xfrm>
        </p:spPr>
        <p:txBody>
          <a:bodyPr/>
          <a:lstStyle>
            <a:lvl3pPr marL="914400" indent="0">
              <a:buNone/>
              <a:defRPr sz="2800"/>
            </a:lvl3pPr>
          </a:lstStyle>
          <a:p>
            <a:pPr lvl="2"/>
            <a:r>
              <a:rPr lang="es-ES"/>
              <a:t>Texto</a:t>
            </a:r>
          </a:p>
        </p:txBody>
      </p:sp>
      <p:sp>
        <p:nvSpPr>
          <p:cNvPr id="16" name="Marcador de texto 14">
            <a:extLst>
              <a:ext uri="{FF2B5EF4-FFF2-40B4-BE49-F238E27FC236}">
                <a16:creationId xmlns:a16="http://schemas.microsoft.com/office/drawing/2014/main" id="{9BDAC8F2-3788-4707-A007-E7CA1B6BC34E}"/>
              </a:ext>
            </a:extLst>
          </p:cNvPr>
          <p:cNvSpPr>
            <a:spLocks noGrp="1"/>
          </p:cNvSpPr>
          <p:nvPr>
            <p:ph type="body" sz="quarter" idx="17" hasCustomPrompt="1"/>
          </p:nvPr>
        </p:nvSpPr>
        <p:spPr>
          <a:xfrm>
            <a:off x="7987963" y="2142096"/>
            <a:ext cx="2705100" cy="417513"/>
          </a:xfrm>
        </p:spPr>
        <p:txBody>
          <a:bodyPr/>
          <a:lstStyle>
            <a:lvl1pPr marL="0" indent="0" algn="ctr">
              <a:buNone/>
              <a:defRPr>
                <a:latin typeface="Eelisa" pitchFamily="50" charset="0"/>
              </a:defRPr>
            </a:lvl1pPr>
          </a:lstStyle>
          <a:p>
            <a:pPr lvl="0"/>
            <a:r>
              <a:rPr lang="es-ES" err="1"/>
              <a:t>Title</a:t>
            </a:r>
            <a:endParaRPr lang="en-GB"/>
          </a:p>
        </p:txBody>
      </p:sp>
      <p:pic>
        <p:nvPicPr>
          <p:cNvPr id="22" name="Google Shape;328;p16">
            <a:extLst>
              <a:ext uri="{FF2B5EF4-FFF2-40B4-BE49-F238E27FC236}">
                <a16:creationId xmlns:a16="http://schemas.microsoft.com/office/drawing/2014/main" id="{5328C269-65CC-4DE1-88F0-A11B97834935}"/>
              </a:ext>
            </a:extLst>
          </p:cNvPr>
          <p:cNvPicPr preferRelativeResize="0"/>
          <p:nvPr userDrawn="1"/>
        </p:nvPicPr>
        <p:blipFill rotWithShape="1">
          <a:blip r:embed="rId2">
            <a:alphaModFix/>
          </a:blip>
          <a:srcRect/>
          <a:stretch/>
        </p:blipFill>
        <p:spPr>
          <a:xfrm>
            <a:off x="1014046" y="1167637"/>
            <a:ext cx="715107" cy="357554"/>
          </a:xfrm>
          <a:prstGeom prst="rect">
            <a:avLst/>
          </a:prstGeom>
          <a:noFill/>
          <a:ln>
            <a:noFill/>
          </a:ln>
        </p:spPr>
      </p:pic>
      <p:pic>
        <p:nvPicPr>
          <p:cNvPr id="23" name="Google Shape;329;p16">
            <a:extLst>
              <a:ext uri="{FF2B5EF4-FFF2-40B4-BE49-F238E27FC236}">
                <a16:creationId xmlns:a16="http://schemas.microsoft.com/office/drawing/2014/main" id="{F001E898-375C-491D-B699-A97C336B95AC}"/>
              </a:ext>
            </a:extLst>
          </p:cNvPr>
          <p:cNvPicPr preferRelativeResize="0"/>
          <p:nvPr userDrawn="1"/>
        </p:nvPicPr>
        <p:blipFill rotWithShape="1">
          <a:blip r:embed="rId2">
            <a:alphaModFix/>
          </a:blip>
          <a:srcRect/>
          <a:stretch/>
        </p:blipFill>
        <p:spPr>
          <a:xfrm rot="10800000">
            <a:off x="4433812" y="2652946"/>
            <a:ext cx="715107" cy="357554"/>
          </a:xfrm>
          <a:prstGeom prst="rect">
            <a:avLst/>
          </a:prstGeom>
          <a:noFill/>
          <a:ln>
            <a:noFill/>
          </a:ln>
        </p:spPr>
      </p:pic>
      <p:sp>
        <p:nvSpPr>
          <p:cNvPr id="24" name="Marcador de texto 6">
            <a:extLst>
              <a:ext uri="{FF2B5EF4-FFF2-40B4-BE49-F238E27FC236}">
                <a16:creationId xmlns:a16="http://schemas.microsoft.com/office/drawing/2014/main" id="{8108AC90-3E1E-4BE3-8A6A-5884881B3F7B}"/>
              </a:ext>
            </a:extLst>
          </p:cNvPr>
          <p:cNvSpPr>
            <a:spLocks noGrp="1"/>
          </p:cNvSpPr>
          <p:nvPr>
            <p:ph type="body" sz="quarter" idx="18" hasCustomPrompt="1"/>
          </p:nvPr>
        </p:nvSpPr>
        <p:spPr>
          <a:xfrm>
            <a:off x="1729152" y="1525191"/>
            <a:ext cx="2704659" cy="1127120"/>
          </a:xfrm>
        </p:spPr>
        <p:txBody>
          <a:bodyPr/>
          <a:lstStyle>
            <a:lvl3pPr marL="914400" indent="0">
              <a:buNone/>
              <a:defRPr sz="2800"/>
            </a:lvl3pPr>
          </a:lstStyle>
          <a:p>
            <a:pPr lvl="2"/>
            <a:r>
              <a:rPr lang="es-ES"/>
              <a:t>Texto</a:t>
            </a:r>
          </a:p>
        </p:txBody>
      </p:sp>
      <p:sp>
        <p:nvSpPr>
          <p:cNvPr id="25" name="Marcador de texto 14">
            <a:extLst>
              <a:ext uri="{FF2B5EF4-FFF2-40B4-BE49-F238E27FC236}">
                <a16:creationId xmlns:a16="http://schemas.microsoft.com/office/drawing/2014/main" id="{41D60D40-5EDA-4414-8BAF-4B006C282479}"/>
              </a:ext>
            </a:extLst>
          </p:cNvPr>
          <p:cNvSpPr>
            <a:spLocks noGrp="1"/>
          </p:cNvSpPr>
          <p:nvPr>
            <p:ph type="body" sz="quarter" idx="19" hasCustomPrompt="1"/>
          </p:nvPr>
        </p:nvSpPr>
        <p:spPr>
          <a:xfrm>
            <a:off x="1958926" y="801847"/>
            <a:ext cx="2705100" cy="417513"/>
          </a:xfrm>
        </p:spPr>
        <p:txBody>
          <a:bodyPr/>
          <a:lstStyle>
            <a:lvl1pPr marL="0" indent="0" algn="ctr">
              <a:buNone/>
              <a:defRPr>
                <a:latin typeface="Eelisa" pitchFamily="50" charset="0"/>
              </a:defRPr>
            </a:lvl1pPr>
          </a:lstStyle>
          <a:p>
            <a:pPr lvl="0"/>
            <a:r>
              <a:rPr lang="es-ES" err="1"/>
              <a:t>Title</a:t>
            </a:r>
            <a:endParaRPr lang="en-GB"/>
          </a:p>
        </p:txBody>
      </p:sp>
      <p:pic>
        <p:nvPicPr>
          <p:cNvPr id="26" name="Google Shape;328;p16">
            <a:extLst>
              <a:ext uri="{FF2B5EF4-FFF2-40B4-BE49-F238E27FC236}">
                <a16:creationId xmlns:a16="http://schemas.microsoft.com/office/drawing/2014/main" id="{C98D7047-F0E5-46AC-9D24-A804CFBE591B}"/>
              </a:ext>
            </a:extLst>
          </p:cNvPr>
          <p:cNvPicPr preferRelativeResize="0"/>
          <p:nvPr userDrawn="1"/>
        </p:nvPicPr>
        <p:blipFill rotWithShape="1">
          <a:blip r:embed="rId2">
            <a:alphaModFix/>
          </a:blip>
          <a:srcRect/>
          <a:stretch/>
        </p:blipFill>
        <p:spPr>
          <a:xfrm>
            <a:off x="2366375" y="4241472"/>
            <a:ext cx="715107" cy="357554"/>
          </a:xfrm>
          <a:prstGeom prst="rect">
            <a:avLst/>
          </a:prstGeom>
          <a:noFill/>
          <a:ln>
            <a:noFill/>
          </a:ln>
        </p:spPr>
      </p:pic>
      <p:pic>
        <p:nvPicPr>
          <p:cNvPr id="27" name="Google Shape;329;p16">
            <a:extLst>
              <a:ext uri="{FF2B5EF4-FFF2-40B4-BE49-F238E27FC236}">
                <a16:creationId xmlns:a16="http://schemas.microsoft.com/office/drawing/2014/main" id="{DEF5755B-C138-46E2-8FBC-8C4969891646}"/>
              </a:ext>
            </a:extLst>
          </p:cNvPr>
          <p:cNvPicPr preferRelativeResize="0"/>
          <p:nvPr userDrawn="1"/>
        </p:nvPicPr>
        <p:blipFill rotWithShape="1">
          <a:blip r:embed="rId2">
            <a:alphaModFix/>
          </a:blip>
          <a:srcRect/>
          <a:stretch/>
        </p:blipFill>
        <p:spPr>
          <a:xfrm rot="10800000">
            <a:off x="5786141" y="5726781"/>
            <a:ext cx="715107" cy="357554"/>
          </a:xfrm>
          <a:prstGeom prst="rect">
            <a:avLst/>
          </a:prstGeom>
          <a:noFill/>
          <a:ln>
            <a:noFill/>
          </a:ln>
        </p:spPr>
      </p:pic>
      <p:sp>
        <p:nvSpPr>
          <p:cNvPr id="28" name="Marcador de texto 6">
            <a:extLst>
              <a:ext uri="{FF2B5EF4-FFF2-40B4-BE49-F238E27FC236}">
                <a16:creationId xmlns:a16="http://schemas.microsoft.com/office/drawing/2014/main" id="{B3639C71-E338-4247-A622-0A054314E881}"/>
              </a:ext>
            </a:extLst>
          </p:cNvPr>
          <p:cNvSpPr>
            <a:spLocks noGrp="1"/>
          </p:cNvSpPr>
          <p:nvPr>
            <p:ph type="body" sz="quarter" idx="20" hasCustomPrompt="1"/>
          </p:nvPr>
        </p:nvSpPr>
        <p:spPr>
          <a:xfrm>
            <a:off x="3081481" y="4599026"/>
            <a:ext cx="2704659" cy="1127120"/>
          </a:xfrm>
        </p:spPr>
        <p:txBody>
          <a:bodyPr/>
          <a:lstStyle>
            <a:lvl3pPr marL="914400" indent="0">
              <a:buNone/>
              <a:defRPr sz="2800"/>
            </a:lvl3pPr>
          </a:lstStyle>
          <a:p>
            <a:pPr lvl="2"/>
            <a:r>
              <a:rPr lang="es-ES"/>
              <a:t>Texto</a:t>
            </a:r>
          </a:p>
        </p:txBody>
      </p:sp>
      <p:sp>
        <p:nvSpPr>
          <p:cNvPr id="29" name="Marcador de texto 14">
            <a:extLst>
              <a:ext uri="{FF2B5EF4-FFF2-40B4-BE49-F238E27FC236}">
                <a16:creationId xmlns:a16="http://schemas.microsoft.com/office/drawing/2014/main" id="{4D2FE54A-1012-42D7-A643-11C0CAF4DBE5}"/>
              </a:ext>
            </a:extLst>
          </p:cNvPr>
          <p:cNvSpPr>
            <a:spLocks noGrp="1"/>
          </p:cNvSpPr>
          <p:nvPr>
            <p:ph type="body" sz="quarter" idx="21" hasCustomPrompt="1"/>
          </p:nvPr>
        </p:nvSpPr>
        <p:spPr>
          <a:xfrm>
            <a:off x="3311255" y="3875682"/>
            <a:ext cx="2705100" cy="417513"/>
          </a:xfrm>
        </p:spPr>
        <p:txBody>
          <a:bodyPr/>
          <a:lstStyle>
            <a:lvl1pPr marL="0" indent="0" algn="ctr">
              <a:buNone/>
              <a:defRPr>
                <a:latin typeface="Eelisa" pitchFamily="50" charset="0"/>
              </a:defRPr>
            </a:lvl1pPr>
          </a:lstStyle>
          <a:p>
            <a:pPr lvl="0"/>
            <a:r>
              <a:rPr lang="es-ES" err="1"/>
              <a:t>Title</a:t>
            </a:r>
            <a:endParaRPr lang="en-GB"/>
          </a:p>
        </p:txBody>
      </p:sp>
    </p:spTree>
    <p:extLst>
      <p:ext uri="{BB962C8B-B14F-4D97-AF65-F5344CB8AC3E}">
        <p14:creationId xmlns:p14="http://schemas.microsoft.com/office/powerpoint/2010/main" val="150002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8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Picture 13">
            <a:extLst>
              <a:ext uri="{FF2B5EF4-FFF2-40B4-BE49-F238E27FC236}">
                <a16:creationId xmlns:a16="http://schemas.microsoft.com/office/drawing/2014/main" id="{0F150E9D-2901-47C5-9F9B-F09BA1CE40F1}"/>
              </a:ext>
            </a:extLst>
          </p:cNvPr>
          <p:cNvPicPr>
            <a:picLocks noChangeAspect="1"/>
          </p:cNvPicPr>
          <p:nvPr userDrawn="1"/>
        </p:nvPicPr>
        <p:blipFill>
          <a:blip r:embed="rId2"/>
          <a:stretch>
            <a:fillRect/>
          </a:stretch>
        </p:blipFill>
        <p:spPr>
          <a:xfrm>
            <a:off x="782513" y="822613"/>
            <a:ext cx="10626974" cy="619103"/>
          </a:xfrm>
          <a:prstGeom prst="rect">
            <a:avLst/>
          </a:prstGeom>
        </p:spPr>
      </p:pic>
      <p:pic>
        <p:nvPicPr>
          <p:cNvPr id="5" name="Picture 13">
            <a:extLst>
              <a:ext uri="{FF2B5EF4-FFF2-40B4-BE49-F238E27FC236}">
                <a16:creationId xmlns:a16="http://schemas.microsoft.com/office/drawing/2014/main" id="{856982E5-1809-49B7-83EC-A9FF22E336E6}"/>
              </a:ext>
            </a:extLst>
          </p:cNvPr>
          <p:cNvPicPr>
            <a:picLocks noChangeAspect="1"/>
          </p:cNvPicPr>
          <p:nvPr userDrawn="1"/>
        </p:nvPicPr>
        <p:blipFill rotWithShape="1">
          <a:blip r:embed="rId2"/>
          <a:srcRect t="-1" r="5296" b="18525"/>
          <a:stretch/>
        </p:blipFill>
        <p:spPr>
          <a:xfrm flipV="1">
            <a:off x="1111473" y="2215871"/>
            <a:ext cx="9969054" cy="79526"/>
          </a:xfrm>
          <a:prstGeom prst="rect">
            <a:avLst/>
          </a:prstGeom>
        </p:spPr>
      </p:pic>
      <p:pic>
        <p:nvPicPr>
          <p:cNvPr id="6" name="Picture 13">
            <a:extLst>
              <a:ext uri="{FF2B5EF4-FFF2-40B4-BE49-F238E27FC236}">
                <a16:creationId xmlns:a16="http://schemas.microsoft.com/office/drawing/2014/main" id="{94AA98D2-037C-438E-BD72-D089CFE3005D}"/>
              </a:ext>
            </a:extLst>
          </p:cNvPr>
          <p:cNvPicPr>
            <a:picLocks noChangeAspect="1"/>
          </p:cNvPicPr>
          <p:nvPr userDrawn="1"/>
        </p:nvPicPr>
        <p:blipFill rotWithShape="1">
          <a:blip r:embed="rId2"/>
          <a:srcRect t="2" r="5473" b="18074"/>
          <a:stretch/>
        </p:blipFill>
        <p:spPr>
          <a:xfrm flipV="1">
            <a:off x="1163513" y="3152573"/>
            <a:ext cx="9950468" cy="79965"/>
          </a:xfrm>
          <a:prstGeom prst="rect">
            <a:avLst/>
          </a:prstGeom>
        </p:spPr>
      </p:pic>
      <p:pic>
        <p:nvPicPr>
          <p:cNvPr id="7" name="Picture 13">
            <a:extLst>
              <a:ext uri="{FF2B5EF4-FFF2-40B4-BE49-F238E27FC236}">
                <a16:creationId xmlns:a16="http://schemas.microsoft.com/office/drawing/2014/main" id="{B8AFDB76-483C-4754-A324-77B176F1E98C}"/>
              </a:ext>
            </a:extLst>
          </p:cNvPr>
          <p:cNvPicPr>
            <a:picLocks noChangeAspect="1"/>
          </p:cNvPicPr>
          <p:nvPr userDrawn="1"/>
        </p:nvPicPr>
        <p:blipFill rotWithShape="1">
          <a:blip r:embed="rId2"/>
          <a:srcRect r="5685" b="11110"/>
          <a:stretch/>
        </p:blipFill>
        <p:spPr>
          <a:xfrm flipV="1">
            <a:off x="1163513" y="4089276"/>
            <a:ext cx="9928165" cy="86764"/>
          </a:xfrm>
          <a:prstGeom prst="rect">
            <a:avLst/>
          </a:prstGeom>
        </p:spPr>
      </p:pic>
      <p:pic>
        <p:nvPicPr>
          <p:cNvPr id="8" name="Picture 13">
            <a:extLst>
              <a:ext uri="{FF2B5EF4-FFF2-40B4-BE49-F238E27FC236}">
                <a16:creationId xmlns:a16="http://schemas.microsoft.com/office/drawing/2014/main" id="{4F06CEC8-417B-44D1-A250-6AC1281A49F6}"/>
              </a:ext>
            </a:extLst>
          </p:cNvPr>
          <p:cNvPicPr>
            <a:picLocks noChangeAspect="1"/>
          </p:cNvPicPr>
          <p:nvPr userDrawn="1"/>
        </p:nvPicPr>
        <p:blipFill rotWithShape="1">
          <a:blip r:embed="rId2"/>
          <a:srcRect t="48917" r="5473" b="19431"/>
          <a:stretch/>
        </p:blipFill>
        <p:spPr>
          <a:xfrm flipV="1">
            <a:off x="1191325" y="6040740"/>
            <a:ext cx="9950468" cy="122663"/>
          </a:xfrm>
          <a:prstGeom prst="rect">
            <a:avLst/>
          </a:prstGeom>
        </p:spPr>
      </p:pic>
      <p:pic>
        <p:nvPicPr>
          <p:cNvPr id="9" name="Picture 13">
            <a:extLst>
              <a:ext uri="{FF2B5EF4-FFF2-40B4-BE49-F238E27FC236}">
                <a16:creationId xmlns:a16="http://schemas.microsoft.com/office/drawing/2014/main" id="{B9373D37-DCE1-402D-8481-DDEF73DE6578}"/>
              </a:ext>
            </a:extLst>
          </p:cNvPr>
          <p:cNvPicPr>
            <a:picLocks noChangeAspect="1"/>
          </p:cNvPicPr>
          <p:nvPr userDrawn="1"/>
        </p:nvPicPr>
        <p:blipFill rotWithShape="1">
          <a:blip r:embed="rId2"/>
          <a:srcRect t="1" r="6003" b="-2979"/>
          <a:stretch/>
        </p:blipFill>
        <p:spPr>
          <a:xfrm flipV="1">
            <a:off x="1163513" y="4970222"/>
            <a:ext cx="9894712" cy="100515"/>
          </a:xfrm>
          <a:prstGeom prst="rect">
            <a:avLst/>
          </a:prstGeom>
        </p:spPr>
      </p:pic>
      <p:pic>
        <p:nvPicPr>
          <p:cNvPr id="10" name="Picture 13">
            <a:extLst>
              <a:ext uri="{FF2B5EF4-FFF2-40B4-BE49-F238E27FC236}">
                <a16:creationId xmlns:a16="http://schemas.microsoft.com/office/drawing/2014/main" id="{E7D45552-F6A7-4698-8941-2A203321AAB5}"/>
              </a:ext>
            </a:extLst>
          </p:cNvPr>
          <p:cNvPicPr>
            <a:picLocks noChangeAspect="1"/>
          </p:cNvPicPr>
          <p:nvPr userDrawn="1"/>
        </p:nvPicPr>
        <p:blipFill>
          <a:blip r:embed="rId2"/>
          <a:stretch>
            <a:fillRect/>
          </a:stretch>
        </p:blipFill>
        <p:spPr>
          <a:xfrm rot="5400000">
            <a:off x="759879" y="3714341"/>
            <a:ext cx="4621326" cy="108948"/>
          </a:xfrm>
          <a:prstGeom prst="rect">
            <a:avLst/>
          </a:prstGeom>
        </p:spPr>
      </p:pic>
      <p:pic>
        <p:nvPicPr>
          <p:cNvPr id="11" name="Picture 13">
            <a:extLst>
              <a:ext uri="{FF2B5EF4-FFF2-40B4-BE49-F238E27FC236}">
                <a16:creationId xmlns:a16="http://schemas.microsoft.com/office/drawing/2014/main" id="{A8E06FA0-C959-40E2-99E0-D758216F5DCC}"/>
              </a:ext>
            </a:extLst>
          </p:cNvPr>
          <p:cNvPicPr>
            <a:picLocks noChangeAspect="1"/>
          </p:cNvPicPr>
          <p:nvPr userDrawn="1"/>
        </p:nvPicPr>
        <p:blipFill>
          <a:blip r:embed="rId2"/>
          <a:stretch>
            <a:fillRect/>
          </a:stretch>
        </p:blipFill>
        <p:spPr>
          <a:xfrm rot="5400000">
            <a:off x="9744793" y="2692600"/>
            <a:ext cx="2654300" cy="139700"/>
          </a:xfrm>
          <a:prstGeom prst="rect">
            <a:avLst/>
          </a:prstGeom>
        </p:spPr>
      </p:pic>
      <p:pic>
        <p:nvPicPr>
          <p:cNvPr id="12" name="Picture 13">
            <a:extLst>
              <a:ext uri="{FF2B5EF4-FFF2-40B4-BE49-F238E27FC236}">
                <a16:creationId xmlns:a16="http://schemas.microsoft.com/office/drawing/2014/main" id="{F322EA4A-C10F-4C20-AB38-358C158B0ED5}"/>
              </a:ext>
            </a:extLst>
          </p:cNvPr>
          <p:cNvPicPr>
            <a:picLocks noChangeAspect="1"/>
          </p:cNvPicPr>
          <p:nvPr userDrawn="1"/>
        </p:nvPicPr>
        <p:blipFill>
          <a:blip r:embed="rId2"/>
          <a:stretch>
            <a:fillRect/>
          </a:stretch>
        </p:blipFill>
        <p:spPr>
          <a:xfrm rot="5400000">
            <a:off x="9744793" y="4677210"/>
            <a:ext cx="2654300" cy="139700"/>
          </a:xfrm>
          <a:prstGeom prst="rect">
            <a:avLst/>
          </a:prstGeom>
        </p:spPr>
      </p:pic>
      <p:pic>
        <p:nvPicPr>
          <p:cNvPr id="13" name="Picture 4">
            <a:extLst>
              <a:ext uri="{FF2B5EF4-FFF2-40B4-BE49-F238E27FC236}">
                <a16:creationId xmlns:a16="http://schemas.microsoft.com/office/drawing/2014/main" id="{B4D1CC88-04C1-43A7-A5D0-B567150B8470}"/>
              </a:ext>
            </a:extLst>
          </p:cNvPr>
          <p:cNvPicPr>
            <a:picLocks noChangeAspect="1"/>
          </p:cNvPicPr>
          <p:nvPr userDrawn="1"/>
        </p:nvPicPr>
        <p:blipFill>
          <a:blip r:embed="rId3"/>
          <a:stretch>
            <a:fillRect/>
          </a:stretch>
        </p:blipFill>
        <p:spPr>
          <a:xfrm rot="10800000">
            <a:off x="716306" y="1495736"/>
            <a:ext cx="375429" cy="750857"/>
          </a:xfrm>
          <a:prstGeom prst="rect">
            <a:avLst/>
          </a:prstGeom>
        </p:spPr>
      </p:pic>
      <p:sp>
        <p:nvSpPr>
          <p:cNvPr id="14" name="Rectángulo 13">
            <a:extLst>
              <a:ext uri="{FF2B5EF4-FFF2-40B4-BE49-F238E27FC236}">
                <a16:creationId xmlns:a16="http://schemas.microsoft.com/office/drawing/2014/main" id="{E69B722D-DBF8-493A-B65E-CD01F454ABDB}"/>
              </a:ext>
            </a:extLst>
          </p:cNvPr>
          <p:cNvSpPr/>
          <p:nvPr userDrawn="1"/>
        </p:nvSpPr>
        <p:spPr>
          <a:xfrm>
            <a:off x="1011113" y="369039"/>
            <a:ext cx="2310248" cy="400110"/>
          </a:xfrm>
          <a:prstGeom prst="rect">
            <a:avLst/>
          </a:prstGeom>
        </p:spPr>
        <p:txBody>
          <a:bodyPr wrap="none">
            <a:spAutoFit/>
          </a:bodyPr>
          <a:lstStyle/>
          <a:p>
            <a:r>
              <a:rPr lang="en-US" sz="2000" b="1">
                <a:latin typeface="Roboto" panose="02000000000000000000" pitchFamily="2" charset="0"/>
                <a:ea typeface="Roboto" panose="02000000000000000000" pitchFamily="2" charset="0"/>
              </a:rPr>
              <a:t>EELISA Table Title</a:t>
            </a:r>
          </a:p>
        </p:txBody>
      </p:sp>
      <p:sp>
        <p:nvSpPr>
          <p:cNvPr id="15" name="Rectángulo 14">
            <a:extLst>
              <a:ext uri="{FF2B5EF4-FFF2-40B4-BE49-F238E27FC236}">
                <a16:creationId xmlns:a16="http://schemas.microsoft.com/office/drawing/2014/main" id="{2376F0EC-1799-4B64-B923-98CD0E433874}"/>
              </a:ext>
            </a:extLst>
          </p:cNvPr>
          <p:cNvSpPr/>
          <p:nvPr userDrawn="1"/>
        </p:nvSpPr>
        <p:spPr>
          <a:xfrm>
            <a:off x="1681329" y="972629"/>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p>
        </p:txBody>
      </p:sp>
      <p:sp>
        <p:nvSpPr>
          <p:cNvPr id="16" name="Rectángulo 15">
            <a:extLst>
              <a:ext uri="{FF2B5EF4-FFF2-40B4-BE49-F238E27FC236}">
                <a16:creationId xmlns:a16="http://schemas.microsoft.com/office/drawing/2014/main" id="{062D2DBC-FD95-49DE-B091-5974C779EDA1}"/>
              </a:ext>
            </a:extLst>
          </p:cNvPr>
          <p:cNvSpPr/>
          <p:nvPr userDrawn="1"/>
        </p:nvSpPr>
        <p:spPr>
          <a:xfrm>
            <a:off x="3871410" y="986265"/>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p>
        </p:txBody>
      </p:sp>
      <p:sp>
        <p:nvSpPr>
          <p:cNvPr id="17" name="Rectángulo 16">
            <a:extLst>
              <a:ext uri="{FF2B5EF4-FFF2-40B4-BE49-F238E27FC236}">
                <a16:creationId xmlns:a16="http://schemas.microsoft.com/office/drawing/2014/main" id="{4BF90930-3315-41C0-A357-C5DA86E729A6}"/>
              </a:ext>
            </a:extLst>
          </p:cNvPr>
          <p:cNvSpPr/>
          <p:nvPr userDrawn="1"/>
        </p:nvSpPr>
        <p:spPr>
          <a:xfrm>
            <a:off x="5629063" y="998659"/>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sp>
        <p:nvSpPr>
          <p:cNvPr id="18" name="Rectángulo 17">
            <a:extLst>
              <a:ext uri="{FF2B5EF4-FFF2-40B4-BE49-F238E27FC236}">
                <a16:creationId xmlns:a16="http://schemas.microsoft.com/office/drawing/2014/main" id="{FFBB6140-D2BE-4F99-B015-982B33EA0DD2}"/>
              </a:ext>
            </a:extLst>
          </p:cNvPr>
          <p:cNvSpPr/>
          <p:nvPr userDrawn="1"/>
        </p:nvSpPr>
        <p:spPr>
          <a:xfrm>
            <a:off x="7593694" y="1006535"/>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sp>
        <p:nvSpPr>
          <p:cNvPr id="19" name="Rectángulo 18">
            <a:extLst>
              <a:ext uri="{FF2B5EF4-FFF2-40B4-BE49-F238E27FC236}">
                <a16:creationId xmlns:a16="http://schemas.microsoft.com/office/drawing/2014/main" id="{33E55796-77D1-451B-86F4-38D924C1ACAD}"/>
              </a:ext>
            </a:extLst>
          </p:cNvPr>
          <p:cNvSpPr/>
          <p:nvPr userDrawn="1"/>
        </p:nvSpPr>
        <p:spPr>
          <a:xfrm>
            <a:off x="9615890" y="981488"/>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pic>
        <p:nvPicPr>
          <p:cNvPr id="20" name="Picture 3">
            <a:extLst>
              <a:ext uri="{FF2B5EF4-FFF2-40B4-BE49-F238E27FC236}">
                <a16:creationId xmlns:a16="http://schemas.microsoft.com/office/drawing/2014/main" id="{4E152692-316D-4824-B664-A0C7947CC459}"/>
              </a:ext>
            </a:extLst>
          </p:cNvPr>
          <p:cNvPicPr>
            <a:picLocks noChangeAspect="1"/>
          </p:cNvPicPr>
          <p:nvPr userDrawn="1"/>
        </p:nvPicPr>
        <p:blipFill>
          <a:blip r:embed="rId4"/>
          <a:stretch>
            <a:fillRect/>
          </a:stretch>
        </p:blipFill>
        <p:spPr>
          <a:xfrm rot="10800000">
            <a:off x="702737" y="2369984"/>
            <a:ext cx="388998" cy="777996"/>
          </a:xfrm>
          <a:prstGeom prst="rect">
            <a:avLst/>
          </a:prstGeom>
        </p:spPr>
      </p:pic>
      <p:pic>
        <p:nvPicPr>
          <p:cNvPr id="21" name="Picture 13">
            <a:extLst>
              <a:ext uri="{FF2B5EF4-FFF2-40B4-BE49-F238E27FC236}">
                <a16:creationId xmlns:a16="http://schemas.microsoft.com/office/drawing/2014/main" id="{C4A42548-D381-4A3A-AFAE-B43C04B6AB41}"/>
              </a:ext>
            </a:extLst>
          </p:cNvPr>
          <p:cNvPicPr>
            <a:picLocks noChangeAspect="1"/>
          </p:cNvPicPr>
          <p:nvPr userDrawn="1"/>
        </p:nvPicPr>
        <p:blipFill>
          <a:blip r:embed="rId2"/>
          <a:stretch>
            <a:fillRect/>
          </a:stretch>
        </p:blipFill>
        <p:spPr>
          <a:xfrm rot="5400000">
            <a:off x="2786173" y="3691489"/>
            <a:ext cx="4621326" cy="108948"/>
          </a:xfrm>
          <a:prstGeom prst="rect">
            <a:avLst/>
          </a:prstGeom>
        </p:spPr>
      </p:pic>
      <p:pic>
        <p:nvPicPr>
          <p:cNvPr id="22" name="Picture 13">
            <a:extLst>
              <a:ext uri="{FF2B5EF4-FFF2-40B4-BE49-F238E27FC236}">
                <a16:creationId xmlns:a16="http://schemas.microsoft.com/office/drawing/2014/main" id="{03A4CE9D-2AF1-495C-B293-599F186D755B}"/>
              </a:ext>
            </a:extLst>
          </p:cNvPr>
          <p:cNvPicPr>
            <a:picLocks noChangeAspect="1"/>
          </p:cNvPicPr>
          <p:nvPr userDrawn="1"/>
        </p:nvPicPr>
        <p:blipFill>
          <a:blip r:embed="rId2"/>
          <a:stretch>
            <a:fillRect/>
          </a:stretch>
        </p:blipFill>
        <p:spPr>
          <a:xfrm rot="5400000">
            <a:off x="5003736" y="3675603"/>
            <a:ext cx="4621326" cy="108948"/>
          </a:xfrm>
          <a:prstGeom prst="rect">
            <a:avLst/>
          </a:prstGeom>
        </p:spPr>
      </p:pic>
      <p:pic>
        <p:nvPicPr>
          <p:cNvPr id="23" name="Picture 13">
            <a:extLst>
              <a:ext uri="{FF2B5EF4-FFF2-40B4-BE49-F238E27FC236}">
                <a16:creationId xmlns:a16="http://schemas.microsoft.com/office/drawing/2014/main" id="{6C7CDC27-EA80-482D-B2F7-FFE35C5DEA70}"/>
              </a:ext>
            </a:extLst>
          </p:cNvPr>
          <p:cNvPicPr>
            <a:picLocks noChangeAspect="1"/>
          </p:cNvPicPr>
          <p:nvPr userDrawn="1"/>
        </p:nvPicPr>
        <p:blipFill>
          <a:blip r:embed="rId2"/>
          <a:stretch>
            <a:fillRect/>
          </a:stretch>
        </p:blipFill>
        <p:spPr>
          <a:xfrm rot="5400000">
            <a:off x="6820346" y="3709073"/>
            <a:ext cx="4621326" cy="108948"/>
          </a:xfrm>
          <a:prstGeom prst="rect">
            <a:avLst/>
          </a:prstGeom>
        </p:spPr>
      </p:pic>
      <p:pic>
        <p:nvPicPr>
          <p:cNvPr id="24" name="Picture 4">
            <a:extLst>
              <a:ext uri="{FF2B5EF4-FFF2-40B4-BE49-F238E27FC236}">
                <a16:creationId xmlns:a16="http://schemas.microsoft.com/office/drawing/2014/main" id="{A02621E4-E4A1-48A5-9805-5432409EA108}"/>
              </a:ext>
            </a:extLst>
          </p:cNvPr>
          <p:cNvPicPr>
            <a:picLocks noChangeAspect="1"/>
          </p:cNvPicPr>
          <p:nvPr userDrawn="1"/>
        </p:nvPicPr>
        <p:blipFill>
          <a:blip r:embed="rId3"/>
          <a:stretch>
            <a:fillRect/>
          </a:stretch>
        </p:blipFill>
        <p:spPr>
          <a:xfrm rot="10800000">
            <a:off x="709521" y="3325391"/>
            <a:ext cx="375429" cy="750857"/>
          </a:xfrm>
          <a:prstGeom prst="rect">
            <a:avLst/>
          </a:prstGeom>
        </p:spPr>
      </p:pic>
      <p:pic>
        <p:nvPicPr>
          <p:cNvPr id="25" name="Picture 3">
            <a:extLst>
              <a:ext uri="{FF2B5EF4-FFF2-40B4-BE49-F238E27FC236}">
                <a16:creationId xmlns:a16="http://schemas.microsoft.com/office/drawing/2014/main" id="{1C786A93-B480-42BC-9797-D06B62FDEC44}"/>
              </a:ext>
            </a:extLst>
          </p:cNvPr>
          <p:cNvPicPr>
            <a:picLocks noChangeAspect="1"/>
          </p:cNvPicPr>
          <p:nvPr userDrawn="1"/>
        </p:nvPicPr>
        <p:blipFill>
          <a:blip r:embed="rId4"/>
          <a:stretch>
            <a:fillRect/>
          </a:stretch>
        </p:blipFill>
        <p:spPr>
          <a:xfrm rot="10800000">
            <a:off x="716851" y="4253659"/>
            <a:ext cx="388998" cy="777996"/>
          </a:xfrm>
          <a:prstGeom prst="rect">
            <a:avLst/>
          </a:prstGeom>
        </p:spPr>
      </p:pic>
      <p:pic>
        <p:nvPicPr>
          <p:cNvPr id="26" name="Picture 3">
            <a:extLst>
              <a:ext uri="{FF2B5EF4-FFF2-40B4-BE49-F238E27FC236}">
                <a16:creationId xmlns:a16="http://schemas.microsoft.com/office/drawing/2014/main" id="{F7840C47-5E49-4F05-B194-876EE96190BD}"/>
              </a:ext>
            </a:extLst>
          </p:cNvPr>
          <p:cNvPicPr>
            <a:picLocks noChangeAspect="1"/>
          </p:cNvPicPr>
          <p:nvPr userDrawn="1"/>
        </p:nvPicPr>
        <p:blipFill>
          <a:blip r:embed="rId4"/>
          <a:stretch>
            <a:fillRect/>
          </a:stretch>
        </p:blipFill>
        <p:spPr>
          <a:xfrm rot="10800000">
            <a:off x="774515" y="5239604"/>
            <a:ext cx="388998" cy="777996"/>
          </a:xfrm>
          <a:prstGeom prst="rect">
            <a:avLst/>
          </a:prstGeom>
        </p:spPr>
      </p:pic>
    </p:spTree>
    <p:extLst>
      <p:ext uri="{BB962C8B-B14F-4D97-AF65-F5344CB8AC3E}">
        <p14:creationId xmlns:p14="http://schemas.microsoft.com/office/powerpoint/2010/main" val="3432456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9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graphicFrame>
        <p:nvGraphicFramePr>
          <p:cNvPr id="3" name="Table 6">
            <a:extLst>
              <a:ext uri="{FF2B5EF4-FFF2-40B4-BE49-F238E27FC236}">
                <a16:creationId xmlns:a16="http://schemas.microsoft.com/office/drawing/2014/main" id="{19E1D7FF-90B7-45A7-ACF2-ABC941307C3B}"/>
              </a:ext>
            </a:extLst>
          </p:cNvPr>
          <p:cNvGraphicFramePr>
            <a:graphicFrameLocks noGrp="1"/>
          </p:cNvGraphicFramePr>
          <p:nvPr userDrawn="1">
            <p:extLst>
              <p:ext uri="{D42A27DB-BD31-4B8C-83A1-F6EECF244321}">
                <p14:modId xmlns:p14="http://schemas.microsoft.com/office/powerpoint/2010/main" val="1794261944"/>
              </p:ext>
            </p:extLst>
          </p:nvPr>
        </p:nvGraphicFramePr>
        <p:xfrm>
          <a:off x="1525211" y="1648538"/>
          <a:ext cx="9813349" cy="4340323"/>
        </p:xfrm>
        <a:graphic>
          <a:graphicData uri="http://schemas.openxmlformats.org/drawingml/2006/table">
            <a:tbl>
              <a:tblPr firstRow="1" bandRow="1">
                <a:tableStyleId>{5C22544A-7EE6-4342-B048-85BDC9FD1C3A}</a:tableStyleId>
              </a:tblPr>
              <a:tblGrid>
                <a:gridCol w="4901140">
                  <a:extLst>
                    <a:ext uri="{9D8B030D-6E8A-4147-A177-3AD203B41FA5}">
                      <a16:colId xmlns:a16="http://schemas.microsoft.com/office/drawing/2014/main" val="3235795369"/>
                    </a:ext>
                  </a:extLst>
                </a:gridCol>
                <a:gridCol w="1037595">
                  <a:extLst>
                    <a:ext uri="{9D8B030D-6E8A-4147-A177-3AD203B41FA5}">
                      <a16:colId xmlns:a16="http://schemas.microsoft.com/office/drawing/2014/main" val="4083462552"/>
                    </a:ext>
                  </a:extLst>
                </a:gridCol>
                <a:gridCol w="979490">
                  <a:extLst>
                    <a:ext uri="{9D8B030D-6E8A-4147-A177-3AD203B41FA5}">
                      <a16:colId xmlns:a16="http://schemas.microsoft.com/office/drawing/2014/main" val="2909965914"/>
                    </a:ext>
                  </a:extLst>
                </a:gridCol>
                <a:gridCol w="1008099">
                  <a:extLst>
                    <a:ext uri="{9D8B030D-6E8A-4147-A177-3AD203B41FA5}">
                      <a16:colId xmlns:a16="http://schemas.microsoft.com/office/drawing/2014/main" val="998409404"/>
                    </a:ext>
                  </a:extLst>
                </a:gridCol>
                <a:gridCol w="917678">
                  <a:extLst>
                    <a:ext uri="{9D8B030D-6E8A-4147-A177-3AD203B41FA5}">
                      <a16:colId xmlns:a16="http://schemas.microsoft.com/office/drawing/2014/main" val="1735919115"/>
                    </a:ext>
                  </a:extLst>
                </a:gridCol>
                <a:gridCol w="969347">
                  <a:extLst>
                    <a:ext uri="{9D8B030D-6E8A-4147-A177-3AD203B41FA5}">
                      <a16:colId xmlns:a16="http://schemas.microsoft.com/office/drawing/2014/main" val="2623026213"/>
                    </a:ext>
                  </a:extLst>
                </a:gridCol>
              </a:tblGrid>
              <a:tr h="1264171">
                <a:tc>
                  <a:txBody>
                    <a:bodyPr/>
                    <a:lstStyle/>
                    <a:p>
                      <a:r>
                        <a:rPr lang="en-US" sz="1800">
                          <a:solidFill>
                            <a:schemeClr val="tx1"/>
                          </a:solidFill>
                          <a:latin typeface="Roboto" panose="02000000000000000000" pitchFamily="2" charset="0"/>
                          <a:ea typeface="Roboto" panose="02000000000000000000" pitchFamily="2" charset="0"/>
                        </a:rPr>
                        <a:t>Table title</a:t>
                      </a:r>
                    </a:p>
                    <a:p>
                      <a:endParaRPr lang="en-US" sz="1800">
                        <a:solidFill>
                          <a:schemeClr val="tx1"/>
                        </a:solidFill>
                        <a:latin typeface="Roboto" panose="02000000000000000000" pitchFamily="2" charset="0"/>
                        <a:ea typeface="Roboto" panose="02000000000000000000" pitchFamily="2" charset="0"/>
                      </a:endParaRPr>
                    </a:p>
                    <a:p>
                      <a:endParaRPr lang="en-US" sz="1800">
                        <a:solidFill>
                          <a:schemeClr val="tx1"/>
                        </a:solidFill>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2622592743"/>
                  </a:ext>
                </a:extLst>
              </a:tr>
              <a:tr h="512692">
                <a:tc>
                  <a:txBody>
                    <a:bodyPr/>
                    <a:lstStyle/>
                    <a:p>
                      <a:r>
                        <a:rPr lang="en-US" sz="1800">
                          <a:latin typeface="Roboto" panose="02000000000000000000" pitchFamily="2" charset="0"/>
                          <a:ea typeface="Roboto" panose="02000000000000000000" pitchFamily="2" charset="0"/>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189435815"/>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089727279"/>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3440316277"/>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469223798"/>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extLst>
                  <a:ext uri="{0D108BD9-81ED-4DB2-BD59-A6C34878D82A}">
                    <a16:rowId xmlns:a16="http://schemas.microsoft.com/office/drawing/2014/main" val="566888369"/>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Total</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extLst>
                  <a:ext uri="{0D108BD9-81ED-4DB2-BD59-A6C34878D82A}">
                    <a16:rowId xmlns:a16="http://schemas.microsoft.com/office/drawing/2014/main" val="2945819395"/>
                  </a:ext>
                </a:extLst>
              </a:tr>
            </a:tbl>
          </a:graphicData>
        </a:graphic>
      </p:graphicFrame>
      <p:pic>
        <p:nvPicPr>
          <p:cNvPr id="5" name="Picture 9">
            <a:extLst>
              <a:ext uri="{FF2B5EF4-FFF2-40B4-BE49-F238E27FC236}">
                <a16:creationId xmlns:a16="http://schemas.microsoft.com/office/drawing/2014/main" id="{8FFE6DFE-5A69-4F92-B2D1-04770EA403F0}"/>
              </a:ext>
            </a:extLst>
          </p:cNvPr>
          <p:cNvPicPr>
            <a:picLocks noChangeAspect="1"/>
          </p:cNvPicPr>
          <p:nvPr userDrawn="1"/>
        </p:nvPicPr>
        <p:blipFill>
          <a:blip r:embed="rId2"/>
          <a:stretch>
            <a:fillRect/>
          </a:stretch>
        </p:blipFill>
        <p:spPr>
          <a:xfrm>
            <a:off x="6261841" y="1648538"/>
            <a:ext cx="852535" cy="1187457"/>
          </a:xfrm>
          <a:prstGeom prst="rect">
            <a:avLst/>
          </a:prstGeom>
        </p:spPr>
      </p:pic>
      <p:pic>
        <p:nvPicPr>
          <p:cNvPr id="6" name="Picture 10">
            <a:extLst>
              <a:ext uri="{FF2B5EF4-FFF2-40B4-BE49-F238E27FC236}">
                <a16:creationId xmlns:a16="http://schemas.microsoft.com/office/drawing/2014/main" id="{4AE950E2-FECC-41C7-85DC-3F58D23B5955}"/>
              </a:ext>
            </a:extLst>
          </p:cNvPr>
          <p:cNvPicPr>
            <a:picLocks noChangeAspect="1"/>
          </p:cNvPicPr>
          <p:nvPr userDrawn="1"/>
        </p:nvPicPr>
        <p:blipFill>
          <a:blip r:embed="rId3"/>
          <a:stretch>
            <a:fillRect/>
          </a:stretch>
        </p:blipFill>
        <p:spPr>
          <a:xfrm>
            <a:off x="7338955" y="1648536"/>
            <a:ext cx="852535" cy="1187457"/>
          </a:xfrm>
          <a:prstGeom prst="rect">
            <a:avLst/>
          </a:prstGeom>
        </p:spPr>
      </p:pic>
      <p:pic>
        <p:nvPicPr>
          <p:cNvPr id="7" name="Picture 11">
            <a:extLst>
              <a:ext uri="{FF2B5EF4-FFF2-40B4-BE49-F238E27FC236}">
                <a16:creationId xmlns:a16="http://schemas.microsoft.com/office/drawing/2014/main" id="{58C1A1EF-97E1-4D3E-B2E0-7A87393D683B}"/>
              </a:ext>
            </a:extLst>
          </p:cNvPr>
          <p:cNvPicPr>
            <a:picLocks noChangeAspect="1"/>
          </p:cNvPicPr>
          <p:nvPr userDrawn="1"/>
        </p:nvPicPr>
        <p:blipFill>
          <a:blip r:embed="rId4"/>
          <a:stretch>
            <a:fillRect/>
          </a:stretch>
        </p:blipFill>
        <p:spPr>
          <a:xfrm>
            <a:off x="8339357" y="1648538"/>
            <a:ext cx="852535" cy="1187457"/>
          </a:xfrm>
          <a:prstGeom prst="rect">
            <a:avLst/>
          </a:prstGeom>
        </p:spPr>
      </p:pic>
      <p:pic>
        <p:nvPicPr>
          <p:cNvPr id="8" name="Picture 12">
            <a:extLst>
              <a:ext uri="{FF2B5EF4-FFF2-40B4-BE49-F238E27FC236}">
                <a16:creationId xmlns:a16="http://schemas.microsoft.com/office/drawing/2014/main" id="{B548BBDB-491A-400A-925A-5740BC1535B9}"/>
              </a:ext>
            </a:extLst>
          </p:cNvPr>
          <p:cNvPicPr>
            <a:picLocks noChangeAspect="1"/>
          </p:cNvPicPr>
          <p:nvPr userDrawn="1"/>
        </p:nvPicPr>
        <p:blipFill>
          <a:blip r:embed="rId5"/>
          <a:stretch>
            <a:fillRect/>
          </a:stretch>
        </p:blipFill>
        <p:spPr>
          <a:xfrm>
            <a:off x="9199557" y="1648538"/>
            <a:ext cx="852535" cy="1187457"/>
          </a:xfrm>
          <a:prstGeom prst="rect">
            <a:avLst/>
          </a:prstGeom>
        </p:spPr>
      </p:pic>
      <p:pic>
        <p:nvPicPr>
          <p:cNvPr id="9" name="Picture 13">
            <a:extLst>
              <a:ext uri="{FF2B5EF4-FFF2-40B4-BE49-F238E27FC236}">
                <a16:creationId xmlns:a16="http://schemas.microsoft.com/office/drawing/2014/main" id="{BECF24A5-91B4-4C1A-9F25-C8D12917A804}"/>
              </a:ext>
            </a:extLst>
          </p:cNvPr>
          <p:cNvPicPr>
            <a:picLocks noChangeAspect="1"/>
          </p:cNvPicPr>
          <p:nvPr userDrawn="1"/>
        </p:nvPicPr>
        <p:blipFill>
          <a:blip r:embed="rId6"/>
          <a:stretch>
            <a:fillRect/>
          </a:stretch>
        </p:blipFill>
        <p:spPr>
          <a:xfrm>
            <a:off x="10214730" y="1648537"/>
            <a:ext cx="852535" cy="1187457"/>
          </a:xfrm>
          <a:prstGeom prst="rect">
            <a:avLst/>
          </a:prstGeom>
        </p:spPr>
      </p:pic>
      <p:sp>
        <p:nvSpPr>
          <p:cNvPr id="10" name="Title 1">
            <a:extLst>
              <a:ext uri="{FF2B5EF4-FFF2-40B4-BE49-F238E27FC236}">
                <a16:creationId xmlns:a16="http://schemas.microsoft.com/office/drawing/2014/main" id="{59602D61-37E2-49BC-A5CA-648B82276B15}"/>
              </a:ext>
            </a:extLst>
          </p:cNvPr>
          <p:cNvSpPr txBox="1">
            <a:spLocks/>
          </p:cNvSpPr>
          <p:nvPr userDrawn="1"/>
        </p:nvSpPr>
        <p:spPr>
          <a:xfrm>
            <a:off x="519081" y="813198"/>
            <a:ext cx="4213194" cy="459420"/>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latin typeface="Roboto" panose="02000000000000000000" pitchFamily="2" charset="0"/>
                <a:ea typeface="Roboto" panose="02000000000000000000" pitchFamily="2" charset="0"/>
              </a:rPr>
              <a:t>EELISA Table</a:t>
            </a:r>
          </a:p>
        </p:txBody>
      </p:sp>
    </p:spTree>
    <p:extLst>
      <p:ext uri="{BB962C8B-B14F-4D97-AF65-F5344CB8AC3E}">
        <p14:creationId xmlns:p14="http://schemas.microsoft.com/office/powerpoint/2010/main" val="1649493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Imagen 2">
            <a:extLst>
              <a:ext uri="{FF2B5EF4-FFF2-40B4-BE49-F238E27FC236}">
                <a16:creationId xmlns:a16="http://schemas.microsoft.com/office/drawing/2014/main" id="{466D2AA4-4909-4001-9460-F3061B4562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8548" y="5762028"/>
            <a:ext cx="9186172" cy="1095972"/>
          </a:xfrm>
          <a:prstGeom prst="rect">
            <a:avLst/>
          </a:prstGeom>
        </p:spPr>
      </p:pic>
      <p:sp>
        <p:nvSpPr>
          <p:cNvPr id="6" name="Marcador de texto 5">
            <a:extLst>
              <a:ext uri="{FF2B5EF4-FFF2-40B4-BE49-F238E27FC236}">
                <a16:creationId xmlns:a16="http://schemas.microsoft.com/office/drawing/2014/main" id="{E282C5E7-0C92-48C1-B6C1-963C0ABE1EED}"/>
              </a:ext>
            </a:extLst>
          </p:cNvPr>
          <p:cNvSpPr>
            <a:spLocks noGrp="1"/>
          </p:cNvSpPr>
          <p:nvPr>
            <p:ph type="body" sz="quarter" idx="13"/>
          </p:nvPr>
        </p:nvSpPr>
        <p:spPr>
          <a:xfrm>
            <a:off x="2336801" y="1320800"/>
            <a:ext cx="7640320" cy="3576320"/>
          </a:xfrm>
        </p:spPr>
        <p:txBody>
          <a:bodyPr>
            <a:normAutofit/>
          </a:bodyPr>
          <a:lstStyle>
            <a:lvl1pPr marL="0" indent="0" algn="ctr">
              <a:buNone/>
              <a:defRPr sz="4800">
                <a:latin typeface="Eelisa" pitchFamily="50" charset="0"/>
              </a:defRPr>
            </a:lvl1pPr>
          </a:lstStyle>
          <a:p>
            <a:pPr lvl="0"/>
            <a:r>
              <a:rPr lang="es-ES"/>
              <a:t>Editar el estilo de texto del patrón</a:t>
            </a:r>
          </a:p>
          <a:p>
            <a:pPr lvl="1"/>
            <a:r>
              <a:rPr lang="es-ES"/>
              <a:t>Segundo nivel</a:t>
            </a:r>
          </a:p>
          <a:p>
            <a:pPr lvl="2"/>
            <a:r>
              <a:rPr lang="es-ES"/>
              <a:t>Tercer nivel</a:t>
            </a:r>
          </a:p>
        </p:txBody>
      </p:sp>
      <p:pic>
        <p:nvPicPr>
          <p:cNvPr id="8" name="Imagen 7" descr="Un conjunto de letras blancas en un fondo blanco&#10;&#10;Descripción generada automáticamente con confianza media">
            <a:extLst>
              <a:ext uri="{FF2B5EF4-FFF2-40B4-BE49-F238E27FC236}">
                <a16:creationId xmlns:a16="http://schemas.microsoft.com/office/drawing/2014/main" id="{9E24D862-B2C2-4280-8A86-58D2328E058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17867" y="-701694"/>
            <a:ext cx="3181362" cy="3180080"/>
          </a:xfrm>
          <a:prstGeom prst="rect">
            <a:avLst/>
          </a:prstGeom>
        </p:spPr>
      </p:pic>
      <p:pic>
        <p:nvPicPr>
          <p:cNvPr id="10" name="Imagen 9" descr="Un dibujo de una persona&#10;&#10;Descripción generada automáticamente con confianza baja">
            <a:extLst>
              <a:ext uri="{FF2B5EF4-FFF2-40B4-BE49-F238E27FC236}">
                <a16:creationId xmlns:a16="http://schemas.microsoft.com/office/drawing/2014/main" id="{8FB8EC44-D5C1-4CFC-BDB2-DF3F880B0A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340250" y="252692"/>
            <a:ext cx="2754470" cy="2753360"/>
          </a:xfrm>
          <a:prstGeom prst="rect">
            <a:avLst/>
          </a:prstGeom>
        </p:spPr>
      </p:pic>
      <p:pic>
        <p:nvPicPr>
          <p:cNvPr id="12" name="Imagen 11" descr="Forma&#10;&#10;Descripción generada automáticamente con confianza baja">
            <a:extLst>
              <a:ext uri="{FF2B5EF4-FFF2-40B4-BE49-F238E27FC236}">
                <a16:creationId xmlns:a16="http://schemas.microsoft.com/office/drawing/2014/main" id="{5A658B26-057D-47A5-A976-D0C9C451EB2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804162" y="3002935"/>
            <a:ext cx="2754470" cy="2753360"/>
          </a:xfrm>
          <a:prstGeom prst="rect">
            <a:avLst/>
          </a:prstGeom>
        </p:spPr>
      </p:pic>
    </p:spTree>
    <p:extLst>
      <p:ext uri="{BB962C8B-B14F-4D97-AF65-F5344CB8AC3E}">
        <p14:creationId xmlns:p14="http://schemas.microsoft.com/office/powerpoint/2010/main" val="2388185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011021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EADF6-B50D-4FF4-8F31-36ED3A61E49D}"/>
              </a:ext>
            </a:extLst>
          </p:cNvPr>
          <p:cNvSpPr>
            <a:spLocks noGrp="1"/>
          </p:cNvSpPr>
          <p:nvPr>
            <p:ph type="title" hasCustomPrompt="1"/>
          </p:nvPr>
        </p:nvSpPr>
        <p:spPr>
          <a:xfrm>
            <a:off x="838200" y="365125"/>
            <a:ext cx="10515600" cy="1074417"/>
          </a:xfrm>
        </p:spPr>
        <p:txBody>
          <a:bodyPr/>
          <a:lstStyle>
            <a:lvl1pPr>
              <a:defRPr/>
            </a:lvl1pPr>
          </a:lstStyle>
          <a:p>
            <a:r>
              <a:rPr lang="es-ES" err="1"/>
              <a:t>Bullet</a:t>
            </a:r>
            <a:r>
              <a:rPr lang="es-ES"/>
              <a:t> </a:t>
            </a:r>
            <a:r>
              <a:rPr lang="es-ES" err="1"/>
              <a:t>points</a:t>
            </a:r>
            <a:endParaRPr lang="en-GB"/>
          </a:p>
        </p:txBody>
      </p:sp>
      <p:sp>
        <p:nvSpPr>
          <p:cNvPr id="5" name="Marcador de número de diapositiva 4">
            <a:extLst>
              <a:ext uri="{FF2B5EF4-FFF2-40B4-BE49-F238E27FC236}">
                <a16:creationId xmlns:a16="http://schemas.microsoft.com/office/drawing/2014/main" id="{C86A4D61-2D60-497A-B07E-8EC929E99CA3}"/>
              </a:ext>
            </a:extLst>
          </p:cNvPr>
          <p:cNvSpPr>
            <a:spLocks noGrp="1"/>
          </p:cNvSpPr>
          <p:nvPr>
            <p:ph type="sldNum" sz="quarter" idx="12"/>
          </p:nvPr>
        </p:nvSpPr>
        <p:spPr>
          <a:xfrm>
            <a:off x="11130280" y="6310312"/>
            <a:ext cx="858520" cy="365125"/>
          </a:xfrm>
          <a:prstGeom prst="rect">
            <a:avLst/>
          </a:prstGeom>
        </p:spPr>
        <p:txBody>
          <a:bodyPr/>
          <a:lstStyle/>
          <a:p>
            <a:fld id="{9C129BDE-95BB-453B-9C7E-F23769C946D5}" type="slidenum">
              <a:rPr lang="en-GB" smtClean="0"/>
              <a:t>‹Nº›</a:t>
            </a:fld>
            <a:endParaRPr lang="en-GB"/>
          </a:p>
        </p:txBody>
      </p:sp>
      <p:pic>
        <p:nvPicPr>
          <p:cNvPr id="4" name="Google Shape;170;p7">
            <a:extLst>
              <a:ext uri="{FF2B5EF4-FFF2-40B4-BE49-F238E27FC236}">
                <a16:creationId xmlns:a16="http://schemas.microsoft.com/office/drawing/2014/main" id="{E5258190-3CCE-4D4D-892D-4252B61033CF}"/>
              </a:ext>
            </a:extLst>
          </p:cNvPr>
          <p:cNvPicPr preferRelativeResize="0"/>
          <p:nvPr userDrawn="1"/>
        </p:nvPicPr>
        <p:blipFill rotWithShape="1">
          <a:blip r:embed="rId2">
            <a:alphaModFix/>
          </a:blip>
          <a:srcRect/>
          <a:stretch/>
        </p:blipFill>
        <p:spPr>
          <a:xfrm rot="10800000">
            <a:off x="5327728" y="1785452"/>
            <a:ext cx="352176" cy="704352"/>
          </a:xfrm>
          <a:prstGeom prst="rect">
            <a:avLst/>
          </a:prstGeom>
          <a:noFill/>
          <a:ln>
            <a:noFill/>
          </a:ln>
        </p:spPr>
      </p:pic>
      <p:pic>
        <p:nvPicPr>
          <p:cNvPr id="6" name="Google Shape;169;p7">
            <a:extLst>
              <a:ext uri="{FF2B5EF4-FFF2-40B4-BE49-F238E27FC236}">
                <a16:creationId xmlns:a16="http://schemas.microsoft.com/office/drawing/2014/main" id="{30D68DF0-BD8C-4A56-BD55-1508BC7495AB}"/>
              </a:ext>
            </a:extLst>
          </p:cNvPr>
          <p:cNvPicPr preferRelativeResize="0"/>
          <p:nvPr userDrawn="1"/>
        </p:nvPicPr>
        <p:blipFill rotWithShape="1">
          <a:blip r:embed="rId2">
            <a:alphaModFix/>
          </a:blip>
          <a:srcRect/>
          <a:stretch/>
        </p:blipFill>
        <p:spPr>
          <a:xfrm>
            <a:off x="11001624" y="1812547"/>
            <a:ext cx="352176" cy="704352"/>
          </a:xfrm>
          <a:prstGeom prst="rect">
            <a:avLst/>
          </a:prstGeom>
          <a:noFill/>
          <a:ln>
            <a:noFill/>
          </a:ln>
        </p:spPr>
      </p:pic>
      <p:pic>
        <p:nvPicPr>
          <p:cNvPr id="7" name="Google Shape;172;p7">
            <a:extLst>
              <a:ext uri="{FF2B5EF4-FFF2-40B4-BE49-F238E27FC236}">
                <a16:creationId xmlns:a16="http://schemas.microsoft.com/office/drawing/2014/main" id="{32EBCADE-DED1-489F-B78C-E40F75449FE4}"/>
              </a:ext>
            </a:extLst>
          </p:cNvPr>
          <p:cNvPicPr preferRelativeResize="0"/>
          <p:nvPr userDrawn="1"/>
        </p:nvPicPr>
        <p:blipFill rotWithShape="1">
          <a:blip r:embed="rId3">
            <a:alphaModFix/>
          </a:blip>
          <a:srcRect/>
          <a:stretch/>
        </p:blipFill>
        <p:spPr>
          <a:xfrm rot="10800000">
            <a:off x="565869" y="3113710"/>
            <a:ext cx="354237" cy="708473"/>
          </a:xfrm>
          <a:prstGeom prst="rect">
            <a:avLst/>
          </a:prstGeom>
          <a:noFill/>
          <a:ln>
            <a:noFill/>
          </a:ln>
        </p:spPr>
      </p:pic>
      <p:pic>
        <p:nvPicPr>
          <p:cNvPr id="8" name="Google Shape;171;p7">
            <a:extLst>
              <a:ext uri="{FF2B5EF4-FFF2-40B4-BE49-F238E27FC236}">
                <a16:creationId xmlns:a16="http://schemas.microsoft.com/office/drawing/2014/main" id="{54EC6599-75BD-41C2-A6E0-579A5EFF3E75}"/>
              </a:ext>
            </a:extLst>
          </p:cNvPr>
          <p:cNvPicPr preferRelativeResize="0"/>
          <p:nvPr userDrawn="1"/>
        </p:nvPicPr>
        <p:blipFill rotWithShape="1">
          <a:blip r:embed="rId3">
            <a:alphaModFix/>
          </a:blip>
          <a:srcRect/>
          <a:stretch/>
        </p:blipFill>
        <p:spPr>
          <a:xfrm>
            <a:off x="6177906" y="3113709"/>
            <a:ext cx="354237" cy="708473"/>
          </a:xfrm>
          <a:prstGeom prst="rect">
            <a:avLst/>
          </a:prstGeom>
          <a:noFill/>
          <a:ln>
            <a:noFill/>
          </a:ln>
        </p:spPr>
      </p:pic>
      <p:pic>
        <p:nvPicPr>
          <p:cNvPr id="9" name="Google Shape;173;p7">
            <a:extLst>
              <a:ext uri="{FF2B5EF4-FFF2-40B4-BE49-F238E27FC236}">
                <a16:creationId xmlns:a16="http://schemas.microsoft.com/office/drawing/2014/main" id="{A592E597-0D2B-4500-B198-1CFFE97203A2}"/>
              </a:ext>
            </a:extLst>
          </p:cNvPr>
          <p:cNvPicPr preferRelativeResize="0"/>
          <p:nvPr userDrawn="1"/>
        </p:nvPicPr>
        <p:blipFill rotWithShape="1">
          <a:blip r:embed="rId4">
            <a:alphaModFix/>
          </a:blip>
          <a:srcRect/>
          <a:stretch/>
        </p:blipFill>
        <p:spPr>
          <a:xfrm>
            <a:off x="10134777" y="4202908"/>
            <a:ext cx="352177" cy="704354"/>
          </a:xfrm>
          <a:prstGeom prst="rect">
            <a:avLst/>
          </a:prstGeom>
          <a:noFill/>
          <a:ln>
            <a:noFill/>
          </a:ln>
        </p:spPr>
      </p:pic>
      <p:pic>
        <p:nvPicPr>
          <p:cNvPr id="10" name="Google Shape;174;p7">
            <a:extLst>
              <a:ext uri="{FF2B5EF4-FFF2-40B4-BE49-F238E27FC236}">
                <a16:creationId xmlns:a16="http://schemas.microsoft.com/office/drawing/2014/main" id="{0038B3AC-B48F-4D07-8677-475F567FC366}"/>
              </a:ext>
            </a:extLst>
          </p:cNvPr>
          <p:cNvPicPr preferRelativeResize="0"/>
          <p:nvPr userDrawn="1"/>
        </p:nvPicPr>
        <p:blipFill rotWithShape="1">
          <a:blip r:embed="rId4">
            <a:alphaModFix/>
          </a:blip>
          <a:srcRect/>
          <a:stretch/>
        </p:blipFill>
        <p:spPr>
          <a:xfrm rot="10800000">
            <a:off x="4615817" y="4202908"/>
            <a:ext cx="352177" cy="704354"/>
          </a:xfrm>
          <a:prstGeom prst="rect">
            <a:avLst/>
          </a:prstGeom>
          <a:noFill/>
          <a:ln>
            <a:noFill/>
          </a:ln>
        </p:spPr>
      </p:pic>
      <p:pic>
        <p:nvPicPr>
          <p:cNvPr id="11" name="Google Shape;175;p7">
            <a:extLst>
              <a:ext uri="{FF2B5EF4-FFF2-40B4-BE49-F238E27FC236}">
                <a16:creationId xmlns:a16="http://schemas.microsoft.com/office/drawing/2014/main" id="{2DF8378C-1C63-4AA1-BDEA-4B8E46E65D57}"/>
              </a:ext>
            </a:extLst>
          </p:cNvPr>
          <p:cNvPicPr preferRelativeResize="0"/>
          <p:nvPr userDrawn="1"/>
        </p:nvPicPr>
        <p:blipFill rotWithShape="1">
          <a:blip r:embed="rId5">
            <a:alphaModFix/>
          </a:blip>
          <a:srcRect/>
          <a:stretch/>
        </p:blipFill>
        <p:spPr>
          <a:xfrm>
            <a:off x="7931416" y="5260031"/>
            <a:ext cx="352176" cy="704352"/>
          </a:xfrm>
          <a:prstGeom prst="rect">
            <a:avLst/>
          </a:prstGeom>
          <a:noFill/>
          <a:ln>
            <a:noFill/>
          </a:ln>
        </p:spPr>
      </p:pic>
      <p:pic>
        <p:nvPicPr>
          <p:cNvPr id="12" name="Google Shape;176;p7">
            <a:extLst>
              <a:ext uri="{FF2B5EF4-FFF2-40B4-BE49-F238E27FC236}">
                <a16:creationId xmlns:a16="http://schemas.microsoft.com/office/drawing/2014/main" id="{9439ED7B-F010-449B-A7D8-337950BEA728}"/>
              </a:ext>
            </a:extLst>
          </p:cNvPr>
          <p:cNvPicPr preferRelativeResize="0"/>
          <p:nvPr userDrawn="1"/>
        </p:nvPicPr>
        <p:blipFill rotWithShape="1">
          <a:blip r:embed="rId5">
            <a:alphaModFix/>
          </a:blip>
          <a:srcRect/>
          <a:stretch/>
        </p:blipFill>
        <p:spPr>
          <a:xfrm rot="10800000">
            <a:off x="2371863" y="5260031"/>
            <a:ext cx="352176" cy="704352"/>
          </a:xfrm>
          <a:prstGeom prst="rect">
            <a:avLst/>
          </a:prstGeom>
          <a:noFill/>
          <a:ln>
            <a:noFill/>
          </a:ln>
        </p:spPr>
      </p:pic>
      <p:sp>
        <p:nvSpPr>
          <p:cNvPr id="13" name="Marcador de texto 12">
            <a:extLst>
              <a:ext uri="{FF2B5EF4-FFF2-40B4-BE49-F238E27FC236}">
                <a16:creationId xmlns:a16="http://schemas.microsoft.com/office/drawing/2014/main" id="{EEFF6050-5D0A-4F3E-9F48-9505D24F6979}"/>
              </a:ext>
            </a:extLst>
          </p:cNvPr>
          <p:cNvSpPr>
            <a:spLocks noGrp="1"/>
          </p:cNvSpPr>
          <p:nvPr>
            <p:ph type="body" sz="quarter" idx="13" hasCustomPrompt="1"/>
          </p:nvPr>
        </p:nvSpPr>
        <p:spPr>
          <a:xfrm>
            <a:off x="5873106" y="1784973"/>
            <a:ext cx="4918075" cy="704850"/>
          </a:xfrm>
        </p:spPr>
        <p:txBody>
          <a:bodyPr/>
          <a:lstStyle>
            <a:lvl2pPr marL="457200" indent="0" algn="ctr">
              <a:buNone/>
              <a:defRPr/>
            </a:lvl2pPr>
          </a:lstStyle>
          <a:p>
            <a:pPr lvl="1"/>
            <a:r>
              <a:rPr lang="es-ES"/>
              <a:t>Texto</a:t>
            </a:r>
          </a:p>
        </p:txBody>
      </p:sp>
      <p:sp>
        <p:nvSpPr>
          <p:cNvPr id="14" name="Marcador de texto 12">
            <a:extLst>
              <a:ext uri="{FF2B5EF4-FFF2-40B4-BE49-F238E27FC236}">
                <a16:creationId xmlns:a16="http://schemas.microsoft.com/office/drawing/2014/main" id="{D7AE3847-3DF5-47FD-8A8F-239898D7795E}"/>
              </a:ext>
            </a:extLst>
          </p:cNvPr>
          <p:cNvSpPr>
            <a:spLocks noGrp="1"/>
          </p:cNvSpPr>
          <p:nvPr>
            <p:ph type="body" sz="quarter" idx="14" hasCustomPrompt="1"/>
          </p:nvPr>
        </p:nvSpPr>
        <p:spPr>
          <a:xfrm>
            <a:off x="2868690" y="5260031"/>
            <a:ext cx="4918075" cy="704850"/>
          </a:xfrm>
        </p:spPr>
        <p:txBody>
          <a:bodyPr/>
          <a:lstStyle>
            <a:lvl2pPr marL="457200" indent="0" algn="ctr">
              <a:buNone/>
              <a:defRPr/>
            </a:lvl2pPr>
          </a:lstStyle>
          <a:p>
            <a:pPr lvl="1"/>
            <a:r>
              <a:rPr lang="es-ES"/>
              <a:t>Texto</a:t>
            </a:r>
          </a:p>
        </p:txBody>
      </p:sp>
      <p:sp>
        <p:nvSpPr>
          <p:cNvPr id="15" name="Marcador de texto 12">
            <a:extLst>
              <a:ext uri="{FF2B5EF4-FFF2-40B4-BE49-F238E27FC236}">
                <a16:creationId xmlns:a16="http://schemas.microsoft.com/office/drawing/2014/main" id="{192458AF-4965-43C0-B490-74E70C71871A}"/>
              </a:ext>
            </a:extLst>
          </p:cNvPr>
          <p:cNvSpPr>
            <a:spLocks noGrp="1"/>
          </p:cNvSpPr>
          <p:nvPr>
            <p:ph type="body" sz="quarter" idx="15" hasCustomPrompt="1"/>
          </p:nvPr>
        </p:nvSpPr>
        <p:spPr>
          <a:xfrm>
            <a:off x="5092348" y="4204488"/>
            <a:ext cx="4918075" cy="704850"/>
          </a:xfrm>
        </p:spPr>
        <p:txBody>
          <a:bodyPr/>
          <a:lstStyle>
            <a:lvl2pPr marL="457200" indent="0" algn="ctr">
              <a:buNone/>
              <a:defRPr/>
            </a:lvl2pPr>
          </a:lstStyle>
          <a:p>
            <a:pPr lvl="1"/>
            <a:r>
              <a:rPr lang="es-ES"/>
              <a:t>Texto</a:t>
            </a:r>
          </a:p>
        </p:txBody>
      </p:sp>
      <p:sp>
        <p:nvSpPr>
          <p:cNvPr id="16" name="Marcador de texto 12">
            <a:extLst>
              <a:ext uri="{FF2B5EF4-FFF2-40B4-BE49-F238E27FC236}">
                <a16:creationId xmlns:a16="http://schemas.microsoft.com/office/drawing/2014/main" id="{37F8DDBA-6B4C-479D-9FC9-19A55C245A48}"/>
              </a:ext>
            </a:extLst>
          </p:cNvPr>
          <p:cNvSpPr>
            <a:spLocks noGrp="1"/>
          </p:cNvSpPr>
          <p:nvPr>
            <p:ph type="body" sz="quarter" idx="16" hasCustomPrompt="1"/>
          </p:nvPr>
        </p:nvSpPr>
        <p:spPr>
          <a:xfrm>
            <a:off x="1089968" y="3150526"/>
            <a:ext cx="4918075" cy="704850"/>
          </a:xfrm>
        </p:spPr>
        <p:txBody>
          <a:bodyPr/>
          <a:lstStyle>
            <a:lvl2pPr marL="457200" indent="0" algn="ctr">
              <a:buNone/>
              <a:defRPr/>
            </a:lvl2pPr>
          </a:lstStyle>
          <a:p>
            <a:pPr lvl="1"/>
            <a:r>
              <a:rPr lang="es-ES"/>
              <a:t>Texto</a:t>
            </a:r>
          </a:p>
        </p:txBody>
      </p:sp>
    </p:spTree>
    <p:extLst>
      <p:ext uri="{BB962C8B-B14F-4D97-AF65-F5344CB8AC3E}">
        <p14:creationId xmlns:p14="http://schemas.microsoft.com/office/powerpoint/2010/main" val="2783021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2"/>
          <a:stretch>
            <a:fillRect/>
          </a:stretch>
        </p:blipFill>
        <p:spPr>
          <a:xfrm>
            <a:off x="7446376" y="1907787"/>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2"/>
          <a:stretch>
            <a:fillRect/>
          </a:stretch>
        </p:blipFill>
        <p:spPr>
          <a:xfrm rot="10800000">
            <a:off x="10977041" y="5773853"/>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641370" y="392996"/>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640638" y="2265363"/>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688276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EADF6-B50D-4FF4-8F31-36ED3A61E49D}"/>
              </a:ext>
            </a:extLst>
          </p:cNvPr>
          <p:cNvSpPr>
            <a:spLocks noGrp="1"/>
          </p:cNvSpPr>
          <p:nvPr>
            <p:ph type="title"/>
          </p:nvPr>
        </p:nvSpPr>
        <p:spPr/>
        <p:txBody>
          <a:bodyPr/>
          <a:lstStyle/>
          <a:p>
            <a:r>
              <a:rPr lang="es-ES"/>
              <a:t>Haga clic para modificar el estilo de título del patrón</a:t>
            </a:r>
            <a:endParaRPr lang="en-GB"/>
          </a:p>
        </p:txBody>
      </p:sp>
      <p:sp>
        <p:nvSpPr>
          <p:cNvPr id="5" name="Marcador de número de diapositiva 4">
            <a:extLst>
              <a:ext uri="{FF2B5EF4-FFF2-40B4-BE49-F238E27FC236}">
                <a16:creationId xmlns:a16="http://schemas.microsoft.com/office/drawing/2014/main" id="{C86A4D61-2D60-497A-B07E-8EC929E99CA3}"/>
              </a:ext>
            </a:extLst>
          </p:cNvPr>
          <p:cNvSpPr>
            <a:spLocks noGrp="1"/>
          </p:cNvSpPr>
          <p:nvPr>
            <p:ph type="sldNum" sz="quarter" idx="12"/>
          </p:nvPr>
        </p:nvSpPr>
        <p:spPr>
          <a:xfrm>
            <a:off x="11130280" y="6310312"/>
            <a:ext cx="858520" cy="365125"/>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123892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En blanco">
    <p:spTree>
      <p:nvGrpSpPr>
        <p:cNvPr id="1" name=""/>
        <p:cNvGrpSpPr/>
        <p:nvPr/>
      </p:nvGrpSpPr>
      <p:grpSpPr>
        <a:xfrm>
          <a:off x="0" y="0"/>
          <a:ext cx="0" cy="0"/>
          <a:chOff x="0" y="0"/>
          <a:chExt cx="0" cy="0"/>
        </a:xfrm>
      </p:grpSpPr>
      <p:pic>
        <p:nvPicPr>
          <p:cNvPr id="9" name="Picture 14">
            <a:extLst>
              <a:ext uri="{FF2B5EF4-FFF2-40B4-BE49-F238E27FC236}">
                <a16:creationId xmlns:a16="http://schemas.microsoft.com/office/drawing/2014/main" id="{D7D40FE2-314D-45BC-8FFD-50A8D7D61520}"/>
              </a:ext>
            </a:extLst>
          </p:cNvPr>
          <p:cNvPicPr>
            <a:picLocks noChangeAspect="1"/>
          </p:cNvPicPr>
          <p:nvPr userDrawn="1"/>
        </p:nvPicPr>
        <p:blipFill rotWithShape="1">
          <a:blip r:embed="rId2"/>
          <a:srcRect l="14779" r="15727"/>
          <a:stretch/>
        </p:blipFill>
        <p:spPr>
          <a:xfrm>
            <a:off x="6096000" y="0"/>
            <a:ext cx="6920840"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517256" y="2097016"/>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4047921" y="5963082"/>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12250" y="582225"/>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11518" y="2454592"/>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1531598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2303117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En blanco">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C5C3FA65-30EF-475F-9092-A062D564ED10}"/>
              </a:ext>
            </a:extLst>
          </p:cNvPr>
          <p:cNvPicPr>
            <a:picLocks noChangeAspect="1"/>
          </p:cNvPicPr>
          <p:nvPr userDrawn="1"/>
        </p:nvPicPr>
        <p:blipFill rotWithShape="1">
          <a:blip r:embed="rId2"/>
          <a:srcRect l="35117" r="13729"/>
          <a:stretch/>
        </p:blipFill>
        <p:spPr>
          <a:xfrm>
            <a:off x="-1145752" y="0"/>
            <a:ext cx="7941101"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7446376" y="1907787"/>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10977041" y="5773853"/>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641370" y="392996"/>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640638" y="2265363"/>
            <a:ext cx="4089400" cy="3319462"/>
          </a:xfrm>
        </p:spPr>
        <p:txBody>
          <a:bodyPr/>
          <a:lstStyle>
            <a:lvl1pPr marL="0" indent="0" algn="just">
              <a:buNone/>
              <a:defRPr/>
            </a:lvl1pPr>
          </a:lstStyle>
          <a:p>
            <a:pPr lvl="0"/>
            <a:r>
              <a:rPr lang="es-ES"/>
              <a:t>Text</a:t>
            </a:r>
            <a:endParaRPr lang="en-GB"/>
          </a:p>
        </p:txBody>
      </p:sp>
      <p:pic>
        <p:nvPicPr>
          <p:cNvPr id="9" name="Imagen 8" descr="Interfaz de usuario gráfica, Texto&#10;&#10;Descripción generada automáticamente">
            <a:extLst>
              <a:ext uri="{FF2B5EF4-FFF2-40B4-BE49-F238E27FC236}">
                <a16:creationId xmlns:a16="http://schemas.microsoft.com/office/drawing/2014/main" id="{3D9A5AB0-A8BE-4C31-A4CB-EEE5A05FB7F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23520" y="5807911"/>
            <a:ext cx="1930400" cy="1050089"/>
          </a:xfrm>
          <a:prstGeom prst="rect">
            <a:avLst/>
          </a:prstGeom>
        </p:spPr>
      </p:pic>
    </p:spTree>
    <p:extLst>
      <p:ext uri="{BB962C8B-B14F-4D97-AF65-F5344CB8AC3E}">
        <p14:creationId xmlns:p14="http://schemas.microsoft.com/office/powerpoint/2010/main" val="165925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Picture 3">
            <a:extLst>
              <a:ext uri="{FF2B5EF4-FFF2-40B4-BE49-F238E27FC236}">
                <a16:creationId xmlns:a16="http://schemas.microsoft.com/office/drawing/2014/main" id="{D8F263CB-0D49-467E-8BD7-E3B132B80397}"/>
              </a:ext>
            </a:extLst>
          </p:cNvPr>
          <p:cNvPicPr>
            <a:picLocks noChangeAspect="1"/>
          </p:cNvPicPr>
          <p:nvPr userDrawn="1"/>
        </p:nvPicPr>
        <p:blipFill>
          <a:blip r:embed="rId2"/>
          <a:stretch>
            <a:fillRect/>
          </a:stretch>
        </p:blipFill>
        <p:spPr>
          <a:xfrm>
            <a:off x="853440" y="1992166"/>
            <a:ext cx="2873668" cy="1436834"/>
          </a:xfrm>
          <a:prstGeom prst="rect">
            <a:avLst/>
          </a:prstGeom>
        </p:spPr>
      </p:pic>
      <p:pic>
        <p:nvPicPr>
          <p:cNvPr id="5" name="Picture 3">
            <a:extLst>
              <a:ext uri="{FF2B5EF4-FFF2-40B4-BE49-F238E27FC236}">
                <a16:creationId xmlns:a16="http://schemas.microsoft.com/office/drawing/2014/main" id="{606822B3-1C1A-468E-BA7C-5A7E96DAE213}"/>
              </a:ext>
            </a:extLst>
          </p:cNvPr>
          <p:cNvPicPr>
            <a:picLocks noChangeAspect="1"/>
          </p:cNvPicPr>
          <p:nvPr userDrawn="1"/>
        </p:nvPicPr>
        <p:blipFill>
          <a:blip r:embed="rId2"/>
          <a:stretch>
            <a:fillRect/>
          </a:stretch>
        </p:blipFill>
        <p:spPr>
          <a:xfrm>
            <a:off x="853440" y="3988035"/>
            <a:ext cx="2873668" cy="1436834"/>
          </a:xfrm>
          <a:prstGeom prst="rect">
            <a:avLst/>
          </a:prstGeom>
        </p:spPr>
      </p:pic>
      <p:pic>
        <p:nvPicPr>
          <p:cNvPr id="6" name="Picture 3">
            <a:extLst>
              <a:ext uri="{FF2B5EF4-FFF2-40B4-BE49-F238E27FC236}">
                <a16:creationId xmlns:a16="http://schemas.microsoft.com/office/drawing/2014/main" id="{17CBA65E-1A2B-4EE3-BF99-2CB0B2F60F4E}"/>
              </a:ext>
            </a:extLst>
          </p:cNvPr>
          <p:cNvPicPr>
            <a:picLocks noChangeAspect="1"/>
          </p:cNvPicPr>
          <p:nvPr userDrawn="1"/>
        </p:nvPicPr>
        <p:blipFill>
          <a:blip r:embed="rId2"/>
          <a:stretch>
            <a:fillRect/>
          </a:stretch>
        </p:blipFill>
        <p:spPr>
          <a:xfrm>
            <a:off x="8464892" y="3988035"/>
            <a:ext cx="2873668" cy="1436834"/>
          </a:xfrm>
          <a:prstGeom prst="rect">
            <a:avLst/>
          </a:prstGeom>
        </p:spPr>
      </p:pic>
      <p:pic>
        <p:nvPicPr>
          <p:cNvPr id="7" name="Picture 3">
            <a:extLst>
              <a:ext uri="{FF2B5EF4-FFF2-40B4-BE49-F238E27FC236}">
                <a16:creationId xmlns:a16="http://schemas.microsoft.com/office/drawing/2014/main" id="{1237E680-F2E3-4742-97F5-C4C798767B38}"/>
              </a:ext>
            </a:extLst>
          </p:cNvPr>
          <p:cNvPicPr>
            <a:picLocks noChangeAspect="1"/>
          </p:cNvPicPr>
          <p:nvPr userDrawn="1"/>
        </p:nvPicPr>
        <p:blipFill>
          <a:blip r:embed="rId2"/>
          <a:stretch>
            <a:fillRect/>
          </a:stretch>
        </p:blipFill>
        <p:spPr>
          <a:xfrm>
            <a:off x="4659166" y="3988035"/>
            <a:ext cx="2873668" cy="1436834"/>
          </a:xfrm>
          <a:prstGeom prst="rect">
            <a:avLst/>
          </a:prstGeom>
        </p:spPr>
      </p:pic>
      <p:pic>
        <p:nvPicPr>
          <p:cNvPr id="8" name="Picture 3">
            <a:extLst>
              <a:ext uri="{FF2B5EF4-FFF2-40B4-BE49-F238E27FC236}">
                <a16:creationId xmlns:a16="http://schemas.microsoft.com/office/drawing/2014/main" id="{6E20F6CE-B2C1-4823-98CE-4CED828722AC}"/>
              </a:ext>
            </a:extLst>
          </p:cNvPr>
          <p:cNvPicPr>
            <a:picLocks noChangeAspect="1"/>
          </p:cNvPicPr>
          <p:nvPr userDrawn="1"/>
        </p:nvPicPr>
        <p:blipFill>
          <a:blip r:embed="rId2"/>
          <a:stretch>
            <a:fillRect/>
          </a:stretch>
        </p:blipFill>
        <p:spPr>
          <a:xfrm>
            <a:off x="4709025" y="1961720"/>
            <a:ext cx="2873668" cy="1436834"/>
          </a:xfrm>
          <a:prstGeom prst="rect">
            <a:avLst/>
          </a:prstGeom>
        </p:spPr>
      </p:pic>
      <p:pic>
        <p:nvPicPr>
          <p:cNvPr id="9" name="Picture 3">
            <a:extLst>
              <a:ext uri="{FF2B5EF4-FFF2-40B4-BE49-F238E27FC236}">
                <a16:creationId xmlns:a16="http://schemas.microsoft.com/office/drawing/2014/main" id="{7409A6C1-5286-4A4F-8BF5-C5FD752FC081}"/>
              </a:ext>
            </a:extLst>
          </p:cNvPr>
          <p:cNvPicPr>
            <a:picLocks noChangeAspect="1"/>
          </p:cNvPicPr>
          <p:nvPr userDrawn="1"/>
        </p:nvPicPr>
        <p:blipFill>
          <a:blip r:embed="rId2"/>
          <a:stretch>
            <a:fillRect/>
          </a:stretch>
        </p:blipFill>
        <p:spPr>
          <a:xfrm>
            <a:off x="8464892" y="1992166"/>
            <a:ext cx="2873668" cy="1436834"/>
          </a:xfrm>
          <a:prstGeom prst="rect">
            <a:avLst/>
          </a:prstGeom>
        </p:spPr>
      </p:pic>
      <p:sp>
        <p:nvSpPr>
          <p:cNvPr id="10" name="Marcador de texto 9">
            <a:extLst>
              <a:ext uri="{FF2B5EF4-FFF2-40B4-BE49-F238E27FC236}">
                <a16:creationId xmlns:a16="http://schemas.microsoft.com/office/drawing/2014/main" id="{2AA9760B-9468-4D31-8EB3-A79C2AFE7ECB}"/>
              </a:ext>
            </a:extLst>
          </p:cNvPr>
          <p:cNvSpPr>
            <a:spLocks noGrp="1"/>
          </p:cNvSpPr>
          <p:nvPr>
            <p:ph type="body" sz="quarter" idx="13" hasCustomPrompt="1"/>
          </p:nvPr>
        </p:nvSpPr>
        <p:spPr>
          <a:xfrm>
            <a:off x="1057275" y="365125"/>
            <a:ext cx="9732963" cy="1068388"/>
          </a:xfrm>
        </p:spPr>
        <p:txBody>
          <a:bodyPr/>
          <a:lstStyle>
            <a:lvl1pPr marL="0" indent="0" algn="ctr">
              <a:buNone/>
              <a:defRPr sz="5400">
                <a:latin typeface="Roboto" panose="02000000000000000000" pitchFamily="2" charset="0"/>
                <a:ea typeface="Roboto" panose="02000000000000000000" pitchFamily="2" charset="0"/>
              </a:defRPr>
            </a:lvl1pPr>
          </a:lstStyle>
          <a:p>
            <a:pPr lvl="0"/>
            <a:r>
              <a:rPr lang="es-ES" err="1"/>
              <a:t>Title</a:t>
            </a:r>
            <a:endParaRPr lang="en-GB"/>
          </a:p>
        </p:txBody>
      </p:sp>
      <p:sp>
        <p:nvSpPr>
          <p:cNvPr id="11" name="Marcador de texto 16">
            <a:extLst>
              <a:ext uri="{FF2B5EF4-FFF2-40B4-BE49-F238E27FC236}">
                <a16:creationId xmlns:a16="http://schemas.microsoft.com/office/drawing/2014/main" id="{FA947787-4E95-43E7-8334-80BF52E4995F}"/>
              </a:ext>
            </a:extLst>
          </p:cNvPr>
          <p:cNvSpPr>
            <a:spLocks noGrp="1"/>
          </p:cNvSpPr>
          <p:nvPr>
            <p:ph type="body" sz="quarter" idx="14" hasCustomPrompt="1"/>
          </p:nvPr>
        </p:nvSpPr>
        <p:spPr>
          <a:xfrm>
            <a:off x="4914106" y="2123861"/>
            <a:ext cx="2363787" cy="1153160"/>
          </a:xfrm>
        </p:spPr>
        <p:txBody>
          <a:bodyPr/>
          <a:lstStyle>
            <a:lvl3pPr marL="914400" indent="0">
              <a:buNone/>
              <a:defRPr/>
            </a:lvl3pPr>
            <a:lvl5pPr>
              <a:defRPr/>
            </a:lvl5pPr>
          </a:lstStyle>
          <a:p>
            <a:pPr lvl="2"/>
            <a:r>
              <a:rPr lang="es-ES"/>
              <a:t>Text</a:t>
            </a:r>
            <a:endParaRPr lang="en-GB"/>
          </a:p>
        </p:txBody>
      </p:sp>
      <p:sp>
        <p:nvSpPr>
          <p:cNvPr id="12" name="Marcador de texto 16">
            <a:extLst>
              <a:ext uri="{FF2B5EF4-FFF2-40B4-BE49-F238E27FC236}">
                <a16:creationId xmlns:a16="http://schemas.microsoft.com/office/drawing/2014/main" id="{E1512057-31E5-4CD0-9F6D-D0307C3E954B}"/>
              </a:ext>
            </a:extLst>
          </p:cNvPr>
          <p:cNvSpPr>
            <a:spLocks noGrp="1"/>
          </p:cNvSpPr>
          <p:nvPr>
            <p:ph type="body" sz="quarter" idx="15" hasCustomPrompt="1"/>
          </p:nvPr>
        </p:nvSpPr>
        <p:spPr>
          <a:xfrm>
            <a:off x="1057275" y="2103557"/>
            <a:ext cx="2363787" cy="1153160"/>
          </a:xfrm>
        </p:spPr>
        <p:txBody>
          <a:bodyPr/>
          <a:lstStyle>
            <a:lvl3pPr marL="914400" indent="0">
              <a:buNone/>
              <a:defRPr/>
            </a:lvl3pPr>
            <a:lvl5pPr>
              <a:defRPr/>
            </a:lvl5pPr>
          </a:lstStyle>
          <a:p>
            <a:pPr lvl="2"/>
            <a:r>
              <a:rPr lang="es-ES"/>
              <a:t>Text</a:t>
            </a:r>
            <a:endParaRPr lang="en-GB"/>
          </a:p>
        </p:txBody>
      </p:sp>
      <p:sp>
        <p:nvSpPr>
          <p:cNvPr id="13" name="Marcador de texto 16">
            <a:extLst>
              <a:ext uri="{FF2B5EF4-FFF2-40B4-BE49-F238E27FC236}">
                <a16:creationId xmlns:a16="http://schemas.microsoft.com/office/drawing/2014/main" id="{450F1020-D2DC-4F99-8B6F-FBBFA8FF5A09}"/>
              </a:ext>
            </a:extLst>
          </p:cNvPr>
          <p:cNvSpPr>
            <a:spLocks noGrp="1"/>
          </p:cNvSpPr>
          <p:nvPr>
            <p:ph type="body" sz="quarter" idx="16" hasCustomPrompt="1"/>
          </p:nvPr>
        </p:nvSpPr>
        <p:spPr>
          <a:xfrm>
            <a:off x="4963966" y="4093930"/>
            <a:ext cx="2363787" cy="1153160"/>
          </a:xfrm>
        </p:spPr>
        <p:txBody>
          <a:bodyPr/>
          <a:lstStyle>
            <a:lvl3pPr marL="914400" indent="0">
              <a:buNone/>
              <a:defRPr/>
            </a:lvl3pPr>
            <a:lvl5pPr>
              <a:defRPr/>
            </a:lvl5pPr>
          </a:lstStyle>
          <a:p>
            <a:pPr lvl="2"/>
            <a:r>
              <a:rPr lang="es-ES"/>
              <a:t>Text</a:t>
            </a:r>
            <a:endParaRPr lang="en-GB"/>
          </a:p>
        </p:txBody>
      </p:sp>
      <p:sp>
        <p:nvSpPr>
          <p:cNvPr id="14" name="Marcador de texto 16">
            <a:extLst>
              <a:ext uri="{FF2B5EF4-FFF2-40B4-BE49-F238E27FC236}">
                <a16:creationId xmlns:a16="http://schemas.microsoft.com/office/drawing/2014/main" id="{49EE8BCB-86AB-4BCA-A099-F2A044CFFCA5}"/>
              </a:ext>
            </a:extLst>
          </p:cNvPr>
          <p:cNvSpPr>
            <a:spLocks noGrp="1"/>
          </p:cNvSpPr>
          <p:nvPr>
            <p:ph type="body" sz="quarter" idx="17" hasCustomPrompt="1"/>
          </p:nvPr>
        </p:nvSpPr>
        <p:spPr>
          <a:xfrm>
            <a:off x="8719832" y="2156746"/>
            <a:ext cx="2363787" cy="1153160"/>
          </a:xfrm>
        </p:spPr>
        <p:txBody>
          <a:bodyPr/>
          <a:lstStyle>
            <a:lvl3pPr marL="914400" indent="0">
              <a:buNone/>
              <a:defRPr/>
            </a:lvl3pPr>
            <a:lvl5pPr>
              <a:defRPr/>
            </a:lvl5pPr>
          </a:lstStyle>
          <a:p>
            <a:pPr lvl="2"/>
            <a:r>
              <a:rPr lang="es-ES"/>
              <a:t>Text</a:t>
            </a:r>
            <a:endParaRPr lang="en-GB"/>
          </a:p>
        </p:txBody>
      </p:sp>
      <p:sp>
        <p:nvSpPr>
          <p:cNvPr id="15" name="Marcador de texto 16">
            <a:extLst>
              <a:ext uri="{FF2B5EF4-FFF2-40B4-BE49-F238E27FC236}">
                <a16:creationId xmlns:a16="http://schemas.microsoft.com/office/drawing/2014/main" id="{DF1CB70A-15EA-42DD-9772-E4799C59CD7D}"/>
              </a:ext>
            </a:extLst>
          </p:cNvPr>
          <p:cNvSpPr>
            <a:spLocks noGrp="1"/>
          </p:cNvSpPr>
          <p:nvPr>
            <p:ph type="body" sz="quarter" idx="18" hasCustomPrompt="1"/>
          </p:nvPr>
        </p:nvSpPr>
        <p:spPr>
          <a:xfrm>
            <a:off x="1108380" y="4093930"/>
            <a:ext cx="2363787" cy="1153160"/>
          </a:xfrm>
        </p:spPr>
        <p:txBody>
          <a:bodyPr/>
          <a:lstStyle>
            <a:lvl3pPr marL="914400" indent="0">
              <a:buNone/>
              <a:defRPr/>
            </a:lvl3pPr>
            <a:lvl5pPr>
              <a:defRPr/>
            </a:lvl5pPr>
          </a:lstStyle>
          <a:p>
            <a:pPr lvl="2"/>
            <a:r>
              <a:rPr lang="es-ES"/>
              <a:t>Text</a:t>
            </a:r>
            <a:endParaRPr lang="en-GB"/>
          </a:p>
        </p:txBody>
      </p:sp>
      <p:sp>
        <p:nvSpPr>
          <p:cNvPr id="16" name="Marcador de texto 16">
            <a:extLst>
              <a:ext uri="{FF2B5EF4-FFF2-40B4-BE49-F238E27FC236}">
                <a16:creationId xmlns:a16="http://schemas.microsoft.com/office/drawing/2014/main" id="{944F6A39-838D-43BC-A651-9F4AC691A5C6}"/>
              </a:ext>
            </a:extLst>
          </p:cNvPr>
          <p:cNvSpPr>
            <a:spLocks noGrp="1"/>
          </p:cNvSpPr>
          <p:nvPr>
            <p:ph type="body" sz="quarter" idx="19" hasCustomPrompt="1"/>
          </p:nvPr>
        </p:nvSpPr>
        <p:spPr>
          <a:xfrm>
            <a:off x="8713945" y="4093930"/>
            <a:ext cx="2363787" cy="1153160"/>
          </a:xfrm>
        </p:spPr>
        <p:txBody>
          <a:bodyPr/>
          <a:lstStyle>
            <a:lvl3pPr marL="914400" indent="0">
              <a:buNone/>
              <a:defRPr/>
            </a:lvl3pPr>
            <a:lvl5pPr>
              <a:defRPr/>
            </a:lvl5pPr>
          </a:lstStyle>
          <a:p>
            <a:pPr lvl="2"/>
            <a:r>
              <a:rPr lang="es-ES"/>
              <a:t>Text</a:t>
            </a:r>
            <a:endParaRPr lang="en-GB"/>
          </a:p>
        </p:txBody>
      </p:sp>
    </p:spTree>
    <p:extLst>
      <p:ext uri="{BB962C8B-B14F-4D97-AF65-F5344CB8AC3E}">
        <p14:creationId xmlns:p14="http://schemas.microsoft.com/office/powerpoint/2010/main" val="3161645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En blanc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1E58DFE-6280-4E06-A422-6191C8C58B61}"/>
              </a:ext>
            </a:extLst>
          </p:cNvPr>
          <p:cNvPicPr>
            <a:picLocks noChangeAspect="1"/>
          </p:cNvPicPr>
          <p:nvPr userDrawn="1"/>
        </p:nvPicPr>
        <p:blipFill>
          <a:blip r:embed="rId2"/>
          <a:stretch>
            <a:fillRect/>
          </a:stretch>
        </p:blipFill>
        <p:spPr>
          <a:xfrm>
            <a:off x="6096000" y="0"/>
            <a:ext cx="6089905"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517256" y="2097016"/>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4047921" y="5963082"/>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12250" y="582225"/>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11518" y="2454592"/>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3310104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4B6D56-20A3-4C0D-BFCE-099D19AA0D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Patrón EELISA</a:t>
            </a:r>
            <a:endParaRPr lang="en-GB"/>
          </a:p>
        </p:txBody>
      </p:sp>
      <p:sp>
        <p:nvSpPr>
          <p:cNvPr id="3" name="Marcador de texto 2">
            <a:extLst>
              <a:ext uri="{FF2B5EF4-FFF2-40B4-BE49-F238E27FC236}">
                <a16:creationId xmlns:a16="http://schemas.microsoft.com/office/drawing/2014/main" id="{2C2335E1-2703-411C-9084-E44A96F37F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8" name="Imagen 7" descr="Interfaz de usuario gráfica, Texto&#10;&#10;Descripción generada automáticamente">
            <a:extLst>
              <a:ext uri="{FF2B5EF4-FFF2-40B4-BE49-F238E27FC236}">
                <a16:creationId xmlns:a16="http://schemas.microsoft.com/office/drawing/2014/main" id="{2CEC4153-EA30-4C1D-AE30-C9EFE796C7D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0" y="5872480"/>
            <a:ext cx="1811701" cy="985520"/>
          </a:xfrm>
          <a:prstGeom prst="rect">
            <a:avLst/>
          </a:prstGeom>
        </p:spPr>
      </p:pic>
      <p:pic>
        <p:nvPicPr>
          <p:cNvPr id="9" name="Imagen 8">
            <a:extLst>
              <a:ext uri="{FF2B5EF4-FFF2-40B4-BE49-F238E27FC236}">
                <a16:creationId xmlns:a16="http://schemas.microsoft.com/office/drawing/2014/main" id="{BD503E6F-5D02-4A11-A75B-0EAF6B1493B6}"/>
              </a:ext>
            </a:extLst>
          </p:cNvPr>
          <p:cNvPicPr>
            <a:picLocks noChangeAspect="1"/>
          </p:cNvPicPr>
          <p:nvPr userDrawn="1"/>
        </p:nvPicPr>
        <p:blipFill>
          <a:blip r:embed="rId18"/>
          <a:stretch>
            <a:fillRect/>
          </a:stretch>
        </p:blipFill>
        <p:spPr>
          <a:xfrm>
            <a:off x="11353800" y="0"/>
            <a:ext cx="838200" cy="941426"/>
          </a:xfrm>
          <a:prstGeom prst="rect">
            <a:avLst/>
          </a:prstGeom>
        </p:spPr>
      </p:pic>
    </p:spTree>
    <p:extLst>
      <p:ext uri="{BB962C8B-B14F-4D97-AF65-F5344CB8AC3E}">
        <p14:creationId xmlns:p14="http://schemas.microsoft.com/office/powerpoint/2010/main" val="2694048545"/>
      </p:ext>
    </p:extLst>
  </p:cSld>
  <p:clrMap bg1="lt1" tx1="dk1" bg2="lt2" tx2="dk2" accent1="accent1" accent2="accent2" accent3="accent3" accent4="accent4" accent5="accent5" accent6="accent6" hlink="hlink" folHlink="folHlink"/>
  <p:sldLayoutIdLst>
    <p:sldLayoutId id="2147483649" r:id="rId1"/>
    <p:sldLayoutId id="2147483692" r:id="rId2"/>
    <p:sldLayoutId id="2147483696" r:id="rId3"/>
    <p:sldLayoutId id="2147483693" r:id="rId4"/>
    <p:sldLayoutId id="2147483697" r:id="rId5"/>
    <p:sldLayoutId id="2147483691" r:id="rId6"/>
    <p:sldLayoutId id="2147483698" r:id="rId7"/>
    <p:sldLayoutId id="2147483700" r:id="rId8"/>
    <p:sldLayoutId id="2147483699" r:id="rId9"/>
    <p:sldLayoutId id="2147483703" r:id="rId10"/>
    <p:sldLayoutId id="2147483694" r:id="rId11"/>
    <p:sldLayoutId id="2147483701" r:id="rId12"/>
    <p:sldLayoutId id="2147483702" r:id="rId13"/>
    <p:sldLayoutId id="2147483695" r:id="rId14"/>
    <p:sldLayoutId id="2147483704" r:id="rId15"/>
  </p:sldLayoutIdLst>
  <p:txStyles>
    <p:titleStyle>
      <a:lvl1pPr algn="ctr"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1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32.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www.instagram.com/p/CeiW54LLPtI/" TargetMode="External"/><Relationship Id="rId2" Type="http://schemas.openxmlformats.org/officeDocument/2006/relationships/hyperlink" Target="https://eelisa.eu/events/campus-climate-fresk/" TargetMode="External"/><Relationship Id="rId1" Type="http://schemas.openxmlformats.org/officeDocument/2006/relationships/slideLayout" Target="../slideLayouts/slideLayout15.xml"/><Relationship Id="rId4" Type="http://schemas.openxmlformats.org/officeDocument/2006/relationships/hyperlink" Target="https://www.instagram.com/p/CeN2YlejBD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06;p3"/>
          <p:cNvPicPr preferRelativeResize="0"/>
          <p:nvPr/>
        </p:nvPicPr>
        <p:blipFill rotWithShape="1">
          <a:blip r:embed="rId2">
            <a:alphaModFix/>
          </a:blip>
          <a:srcRect/>
          <a:stretch/>
        </p:blipFill>
        <p:spPr>
          <a:xfrm rot="10800000">
            <a:off x="7272588" y="3914912"/>
            <a:ext cx="304776" cy="609552"/>
          </a:xfrm>
          <a:prstGeom prst="rect">
            <a:avLst/>
          </a:prstGeom>
          <a:noFill/>
          <a:ln>
            <a:noFill/>
          </a:ln>
        </p:spPr>
      </p:pic>
      <p:pic>
        <p:nvPicPr>
          <p:cNvPr id="9" name="Google Shape;111;p3"/>
          <p:cNvPicPr preferRelativeResize="0"/>
          <p:nvPr/>
        </p:nvPicPr>
        <p:blipFill rotWithShape="1">
          <a:blip r:embed="rId3">
            <a:alphaModFix/>
          </a:blip>
          <a:srcRect/>
          <a:stretch/>
        </p:blipFill>
        <p:spPr>
          <a:xfrm rot="10800000">
            <a:off x="507664" y="1971513"/>
            <a:ext cx="297548" cy="595095"/>
          </a:xfrm>
          <a:prstGeom prst="rect">
            <a:avLst/>
          </a:prstGeom>
          <a:noFill/>
          <a:ln>
            <a:noFill/>
          </a:ln>
        </p:spPr>
      </p:pic>
      <p:sp>
        <p:nvSpPr>
          <p:cNvPr id="3" name="Título 2"/>
          <p:cNvSpPr>
            <a:spLocks noGrp="1"/>
          </p:cNvSpPr>
          <p:nvPr>
            <p:ph type="title"/>
          </p:nvPr>
        </p:nvSpPr>
        <p:spPr/>
        <p:txBody>
          <a:bodyPr/>
          <a:lstStyle/>
          <a:p>
            <a:r>
              <a:rPr lang="es-ES" dirty="0"/>
              <a:t>EELISA ACTIVITY</a:t>
            </a:r>
          </a:p>
        </p:txBody>
      </p:sp>
      <p:sp>
        <p:nvSpPr>
          <p:cNvPr id="11" name="Marcador de texto 10"/>
          <p:cNvSpPr>
            <a:spLocks noGrp="1"/>
          </p:cNvSpPr>
          <p:nvPr>
            <p:ph type="body" sz="quarter" idx="13"/>
          </p:nvPr>
        </p:nvSpPr>
        <p:spPr>
          <a:xfrm>
            <a:off x="7640638" y="2265363"/>
            <a:ext cx="4089400" cy="1444991"/>
          </a:xfrm>
        </p:spPr>
        <p:txBody>
          <a:bodyPr>
            <a:normAutofit fontScale="92500" lnSpcReduction="10000"/>
          </a:bodyPr>
          <a:lstStyle/>
          <a:p>
            <a:r>
              <a:rPr lang="en-US" dirty="0"/>
              <a:t>Campus Climate </a:t>
            </a:r>
            <a:r>
              <a:rPr lang="en-US" dirty="0" err="1"/>
              <a:t>Fresk</a:t>
            </a:r>
            <a:r>
              <a:rPr lang="en-US" dirty="0"/>
              <a:t> and GHG emission master class </a:t>
            </a:r>
            <a:endParaRPr lang="es-ES" dirty="0"/>
          </a:p>
        </p:txBody>
      </p:sp>
      <p:sp>
        <p:nvSpPr>
          <p:cNvPr id="12" name="Marcador de texto 10"/>
          <p:cNvSpPr txBox="1">
            <a:spLocks/>
          </p:cNvSpPr>
          <p:nvPr/>
        </p:nvSpPr>
        <p:spPr>
          <a:xfrm>
            <a:off x="7640638" y="3783611"/>
            <a:ext cx="4089400" cy="436077"/>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solidFill>
                  <a:schemeClr val="accent2"/>
                </a:solidFill>
              </a:rPr>
              <a:t>Date of </a:t>
            </a:r>
            <a:r>
              <a:rPr lang="es-ES" sz="2000" dirty="0" err="1">
                <a:solidFill>
                  <a:schemeClr val="accent2"/>
                </a:solidFill>
              </a:rPr>
              <a:t>the</a:t>
            </a:r>
            <a:r>
              <a:rPr lang="es-ES" sz="2000" dirty="0">
                <a:solidFill>
                  <a:schemeClr val="accent2"/>
                </a:solidFill>
              </a:rPr>
              <a:t> </a:t>
            </a:r>
            <a:r>
              <a:rPr lang="es-ES" sz="2000" dirty="0" err="1">
                <a:solidFill>
                  <a:schemeClr val="accent2"/>
                </a:solidFill>
              </a:rPr>
              <a:t>activity</a:t>
            </a:r>
            <a:r>
              <a:rPr lang="es-ES" sz="2000" dirty="0">
                <a:solidFill>
                  <a:schemeClr val="accent2"/>
                </a:solidFill>
              </a:rPr>
              <a:t>: </a:t>
            </a:r>
            <a:r>
              <a:rPr lang="en-US" sz="2000" dirty="0">
                <a:solidFill>
                  <a:schemeClr val="accent2"/>
                </a:solidFill>
              </a:rPr>
              <a:t>May 16 and May 31</a:t>
            </a:r>
            <a:endParaRPr lang="es-ES" sz="2000" dirty="0">
              <a:solidFill>
                <a:schemeClr val="accent2"/>
              </a:solidFill>
            </a:endParaRPr>
          </a:p>
        </p:txBody>
      </p:sp>
      <p:sp>
        <p:nvSpPr>
          <p:cNvPr id="13" name="Marcador de texto 10"/>
          <p:cNvSpPr txBox="1">
            <a:spLocks/>
          </p:cNvSpPr>
          <p:nvPr/>
        </p:nvSpPr>
        <p:spPr>
          <a:xfrm>
            <a:off x="7640638" y="4219688"/>
            <a:ext cx="4089400" cy="436077"/>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err="1"/>
              <a:t>Organized</a:t>
            </a:r>
            <a:r>
              <a:rPr lang="es-ES" sz="2000" dirty="0"/>
              <a:t> </a:t>
            </a:r>
            <a:r>
              <a:rPr lang="es-ES" sz="2000" dirty="0" err="1"/>
              <a:t>by</a:t>
            </a:r>
            <a:r>
              <a:rPr lang="es-ES" sz="2000" dirty="0"/>
              <a:t>: DISCOVERY UPM</a:t>
            </a:r>
          </a:p>
        </p:txBody>
      </p:sp>
      <p:sp>
        <p:nvSpPr>
          <p:cNvPr id="20" name="Marcador de texto 10"/>
          <p:cNvSpPr txBox="1">
            <a:spLocks/>
          </p:cNvSpPr>
          <p:nvPr/>
        </p:nvSpPr>
        <p:spPr>
          <a:xfrm>
            <a:off x="7577364" y="5277738"/>
            <a:ext cx="4089400" cy="1580262"/>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t>Sponsors/</a:t>
            </a:r>
            <a:r>
              <a:rPr lang="es-ES" sz="2000" dirty="0" err="1"/>
              <a:t>other</a:t>
            </a:r>
            <a:r>
              <a:rPr lang="es-ES" sz="2000" dirty="0"/>
              <a:t> </a:t>
            </a:r>
            <a:r>
              <a:rPr lang="es-ES" sz="2000" dirty="0" err="1"/>
              <a:t>stakeholders</a:t>
            </a:r>
            <a:r>
              <a:rPr lang="es-ES" sz="2000" dirty="0"/>
              <a:t>:</a:t>
            </a:r>
          </a:p>
          <a:p>
            <a:r>
              <a:rPr lang="es-ES" sz="2000" dirty="0"/>
              <a:t>UPM</a:t>
            </a:r>
          </a:p>
        </p:txBody>
      </p:sp>
      <p:pic>
        <p:nvPicPr>
          <p:cNvPr id="21" name="Google Shape;106;p3"/>
          <p:cNvPicPr preferRelativeResize="0"/>
          <p:nvPr/>
        </p:nvPicPr>
        <p:blipFill rotWithShape="1">
          <a:blip r:embed="rId2">
            <a:alphaModFix/>
          </a:blip>
          <a:srcRect/>
          <a:stretch/>
        </p:blipFill>
        <p:spPr>
          <a:xfrm rot="10800000">
            <a:off x="7305982" y="5482297"/>
            <a:ext cx="304776" cy="609552"/>
          </a:xfrm>
          <a:prstGeom prst="rect">
            <a:avLst/>
          </a:prstGeom>
          <a:noFill/>
          <a:ln>
            <a:noFill/>
          </a:ln>
        </p:spPr>
      </p:pic>
      <p:pic>
        <p:nvPicPr>
          <p:cNvPr id="19" name="Google Shape;106;p3"/>
          <p:cNvPicPr preferRelativeResize="0"/>
          <p:nvPr/>
        </p:nvPicPr>
        <p:blipFill rotWithShape="1">
          <a:blip r:embed="rId2">
            <a:alphaModFix/>
          </a:blip>
          <a:srcRect/>
          <a:stretch/>
        </p:blipFill>
        <p:spPr>
          <a:xfrm rot="10800000">
            <a:off x="2322519" y="6005767"/>
            <a:ext cx="304776" cy="609552"/>
          </a:xfrm>
          <a:prstGeom prst="rect">
            <a:avLst/>
          </a:prstGeom>
          <a:noFill/>
          <a:ln>
            <a:noFill/>
          </a:ln>
        </p:spPr>
      </p:pic>
      <p:sp>
        <p:nvSpPr>
          <p:cNvPr id="22" name="Marcador de texto 10"/>
          <p:cNvSpPr txBox="1">
            <a:spLocks/>
          </p:cNvSpPr>
          <p:nvPr/>
        </p:nvSpPr>
        <p:spPr>
          <a:xfrm>
            <a:off x="2627295" y="6005767"/>
            <a:ext cx="4089400" cy="737862"/>
          </a:xfrm>
          <a:prstGeom prst="rect">
            <a:avLst/>
          </a:prstGeom>
        </p:spPr>
        <p:txBody>
          <a:bodyPr vert="horz" lIns="91440" tIns="45720" rIns="91440" bIns="45720" rtlCol="0">
            <a:normAutofit fontScale="70000" lnSpcReduction="20000"/>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dirty="0"/>
              <a:t>Location: UPM - Online</a:t>
            </a:r>
          </a:p>
          <a:p>
            <a:pPr algn="l"/>
            <a:r>
              <a:rPr lang="en-US" sz="2000" dirty="0"/>
              <a:t>Format: Hybrid</a:t>
            </a:r>
            <a:br>
              <a:rPr lang="en-US" sz="2000" dirty="0"/>
            </a:br>
            <a:endParaRPr lang="en-US" sz="2000" dirty="0"/>
          </a:p>
        </p:txBody>
      </p:sp>
      <p:pic>
        <p:nvPicPr>
          <p:cNvPr id="2" name="Picture 4">
            <a:extLst>
              <a:ext uri="{FF2B5EF4-FFF2-40B4-BE49-F238E27FC236}">
                <a16:creationId xmlns:a16="http://schemas.microsoft.com/office/drawing/2014/main" id="{3BFFC178-D7DD-4923-2F7C-9C2DCB746A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838" r="50216"/>
          <a:stretch/>
        </p:blipFill>
        <p:spPr bwMode="auto">
          <a:xfrm>
            <a:off x="2099023" y="4252383"/>
            <a:ext cx="1468369" cy="13731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25F9BCAC-59A2-6494-AE97-3E0FD87A7A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915"/>
          <a:stretch/>
        </p:blipFill>
        <p:spPr bwMode="auto">
          <a:xfrm>
            <a:off x="255976" y="4252383"/>
            <a:ext cx="1551370" cy="143054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Diagrama&#10;&#10;Descripción generada automáticamente">
            <a:extLst>
              <a:ext uri="{FF2B5EF4-FFF2-40B4-BE49-F238E27FC236}">
                <a16:creationId xmlns:a16="http://schemas.microsoft.com/office/drawing/2014/main" id="{EECC61EC-ABE1-44F3-5349-D83BCA5B44F4}"/>
              </a:ext>
            </a:extLst>
          </p:cNvPr>
          <p:cNvPicPr>
            <a:picLocks noChangeAspect="1"/>
          </p:cNvPicPr>
          <p:nvPr/>
        </p:nvPicPr>
        <p:blipFill rotWithShape="1">
          <a:blip r:embed="rId6" cstate="print">
            <a:clrChange>
              <a:clrFrom>
                <a:srgbClr val="FBFBFB"/>
              </a:clrFrom>
              <a:clrTo>
                <a:srgbClr val="FBFBFB">
                  <a:alpha val="0"/>
                </a:srgbClr>
              </a:clrTo>
            </a:clrChange>
            <a:extLst>
              <a:ext uri="{28A0092B-C50C-407E-A947-70E740481C1C}">
                <a14:useLocalDpi xmlns:a14="http://schemas.microsoft.com/office/drawing/2010/main" val="0"/>
              </a:ext>
            </a:extLst>
          </a:blip>
          <a:srcRect t="6568"/>
          <a:stretch/>
        </p:blipFill>
        <p:spPr bwMode="auto">
          <a:xfrm>
            <a:off x="183524" y="0"/>
            <a:ext cx="4890893" cy="4569676"/>
          </a:xfrm>
          <a:prstGeom prst="rect">
            <a:avLst/>
          </a:prstGeom>
          <a:noFill/>
          <a:ln>
            <a:noFill/>
          </a:ln>
        </p:spPr>
      </p:pic>
    </p:spTree>
    <p:extLst>
      <p:ext uri="{BB962C8B-B14F-4D97-AF65-F5344CB8AC3E}">
        <p14:creationId xmlns:p14="http://schemas.microsoft.com/office/powerpoint/2010/main" val="1611972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20"/>
          <p:cNvPicPr preferRelativeResize="0"/>
          <p:nvPr/>
        </p:nvPicPr>
        <p:blipFill rotWithShape="1">
          <a:blip r:embed="rId3">
            <a:alphaModFix/>
          </a:blip>
          <a:srcRect/>
          <a:stretch/>
        </p:blipFill>
        <p:spPr>
          <a:xfrm>
            <a:off x="634272" y="1491124"/>
            <a:ext cx="5743380" cy="1399029"/>
          </a:xfrm>
          <a:prstGeom prst="rect">
            <a:avLst/>
          </a:prstGeom>
          <a:noFill/>
          <a:ln>
            <a:noFill/>
          </a:ln>
        </p:spPr>
      </p:pic>
      <p:pic>
        <p:nvPicPr>
          <p:cNvPr id="440" name="Google Shape;440;p20"/>
          <p:cNvPicPr preferRelativeResize="0"/>
          <p:nvPr/>
        </p:nvPicPr>
        <p:blipFill rotWithShape="1">
          <a:blip r:embed="rId4">
            <a:alphaModFix/>
          </a:blip>
          <a:srcRect/>
          <a:stretch/>
        </p:blipFill>
        <p:spPr>
          <a:xfrm>
            <a:off x="7783133" y="3716728"/>
            <a:ext cx="3608021" cy="1399029"/>
          </a:xfrm>
          <a:prstGeom prst="rect">
            <a:avLst/>
          </a:prstGeom>
          <a:noFill/>
          <a:ln>
            <a:noFill/>
          </a:ln>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7999"/>
          </a:xfrm>
          <a:prstGeom prst="rect">
            <a:avLst/>
          </a:prstGeom>
        </p:spPr>
      </p:pic>
    </p:spTree>
    <p:extLst>
      <p:ext uri="{BB962C8B-B14F-4D97-AF65-F5344CB8AC3E}">
        <p14:creationId xmlns:p14="http://schemas.microsoft.com/office/powerpoint/2010/main" val="1279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Description</a:t>
            </a:r>
            <a:r>
              <a:rPr lang="es-ES" dirty="0"/>
              <a:t> of </a:t>
            </a:r>
            <a:r>
              <a:rPr lang="es-ES" dirty="0" err="1"/>
              <a:t>the</a:t>
            </a:r>
            <a:r>
              <a:rPr lang="es-ES" dirty="0"/>
              <a:t> </a:t>
            </a:r>
            <a:r>
              <a:rPr lang="es-ES" dirty="0" err="1"/>
              <a:t>activity</a:t>
            </a:r>
            <a:endParaRPr lang="es-ES" dirty="0"/>
          </a:p>
        </p:txBody>
      </p:sp>
      <p:sp>
        <p:nvSpPr>
          <p:cNvPr id="3" name="Marcador de texto 2"/>
          <p:cNvSpPr>
            <a:spLocks noGrp="1"/>
          </p:cNvSpPr>
          <p:nvPr>
            <p:ph type="body" idx="1"/>
          </p:nvPr>
        </p:nvSpPr>
        <p:spPr>
          <a:xfrm>
            <a:off x="838201" y="1690688"/>
            <a:ext cx="7753104" cy="4486275"/>
          </a:xfrm>
        </p:spPr>
        <p:txBody>
          <a:bodyPr>
            <a:normAutofit fontScale="62500" lnSpcReduction="20000"/>
          </a:bodyPr>
          <a:lstStyle/>
          <a:p>
            <a:pPr marL="114300" indent="0">
              <a:buNone/>
            </a:pPr>
            <a:r>
              <a:rPr lang="en-US" sz="2400" dirty="0"/>
              <a:t>The Campus Climate </a:t>
            </a:r>
            <a:r>
              <a:rPr lang="en-US" sz="2400" dirty="0" err="1"/>
              <a:t>Fresk</a:t>
            </a:r>
            <a:r>
              <a:rPr lang="en-US" sz="2400" dirty="0"/>
              <a:t> activity was held in March of this year, allowing students from different grades and study areas to learn more about climate change and the measurement of carbon footprint emissions. </a:t>
            </a:r>
          </a:p>
          <a:p>
            <a:pPr marL="114300" indent="0">
              <a:buNone/>
            </a:pPr>
            <a:r>
              <a:rPr lang="en-US" sz="2400" dirty="0"/>
              <a:t>The whole activity was carried out in two stages, the first being about knowledge on climate change (online), and the second, on the calculation of the Greenhouse Gas (GHG) emissions and carbon footprint (two face-to-face sessions).  The first stage had a playful and participatory character. The attendees were separated into groups led by members of the DISCOVERY Community and guided for the execution of the day. Through cards with images and information, a collage of causes and effects was made, promoting learning and awareness about climate change. At the end, a round of questions was asked about how the participants felt with all this new information, and what changes and/or commitments they believe they can make to generate a real impact and achieve a better future. </a:t>
            </a:r>
          </a:p>
          <a:p>
            <a:pPr marL="114300" indent="0">
              <a:buNone/>
            </a:pPr>
            <a:r>
              <a:rPr lang="en-US" sz="2400" dirty="0"/>
              <a:t>The carbon footprint course was conducted by Professor Sergio Alvarez from the Universidad </a:t>
            </a:r>
            <a:r>
              <a:rPr lang="en-US" sz="2400" dirty="0" err="1"/>
              <a:t>Politécnica</a:t>
            </a:r>
            <a:r>
              <a:rPr lang="en-US" sz="2400" dirty="0"/>
              <a:t> de Madrid (UPM), who spoke about greenhouse gases, the carbon footprint, its scope and how to measure them, providing the necessary sources of information and how to make spreadsheets and reports. </a:t>
            </a:r>
          </a:p>
          <a:p>
            <a:pPr marL="114300" indent="0">
              <a:buNone/>
            </a:pPr>
            <a:r>
              <a:rPr lang="en-US" sz="2400" dirty="0"/>
              <a:t>The students were mandated to carry out the carbon footprint measurements for scopes 1, 2 and 3 of different UPM’s schools, giving a dissertation at the end of the workshop. </a:t>
            </a:r>
          </a:p>
          <a:p>
            <a:pPr marL="114300" indent="0">
              <a:buNone/>
            </a:pPr>
            <a:r>
              <a:rPr lang="en-US" sz="2400" dirty="0"/>
              <a:t>Activity was intended for undergraduate, master's or doctorate students with interest and motivation in climate change and emission calculations. A total of 30 people participated in the activities, of which 23 completed both stages. </a:t>
            </a:r>
          </a:p>
        </p:txBody>
      </p:sp>
      <p:sp>
        <p:nvSpPr>
          <p:cNvPr id="5" name="CuadroTexto 4"/>
          <p:cNvSpPr txBox="1"/>
          <p:nvPr/>
        </p:nvSpPr>
        <p:spPr>
          <a:xfrm>
            <a:off x="8883928" y="937454"/>
            <a:ext cx="3190537" cy="3416320"/>
          </a:xfrm>
          <a:prstGeom prst="rect">
            <a:avLst/>
          </a:prstGeom>
          <a:noFill/>
        </p:spPr>
        <p:txBody>
          <a:bodyPr wrap="square" rtlCol="0">
            <a:spAutoFit/>
          </a:bodyPr>
          <a:lstStyle/>
          <a:p>
            <a:r>
              <a:rPr lang="es-ES" dirty="0">
                <a:solidFill>
                  <a:schemeClr val="accent2"/>
                </a:solidFill>
              </a:rPr>
              <a:t>ACTIVITY IN NUMBERS</a:t>
            </a:r>
          </a:p>
          <a:p>
            <a:r>
              <a:rPr lang="es-ES" dirty="0"/>
              <a:t># </a:t>
            </a:r>
            <a:r>
              <a:rPr lang="es-ES" dirty="0" err="1"/>
              <a:t>inscriptions</a:t>
            </a:r>
            <a:r>
              <a:rPr lang="es-ES" dirty="0"/>
              <a:t>: 30</a:t>
            </a:r>
          </a:p>
          <a:p>
            <a:r>
              <a:rPr lang="es-ES" dirty="0"/>
              <a:t># </a:t>
            </a:r>
            <a:r>
              <a:rPr lang="es-ES" dirty="0" err="1"/>
              <a:t>participants</a:t>
            </a:r>
            <a:r>
              <a:rPr lang="es-ES" dirty="0"/>
              <a:t>: 30</a:t>
            </a:r>
            <a:br>
              <a:rPr lang="es-ES" dirty="0"/>
            </a:br>
            <a:r>
              <a:rPr lang="es-ES" dirty="0"/>
              <a:t># </a:t>
            </a:r>
            <a:r>
              <a:rPr lang="es-ES" dirty="0" err="1"/>
              <a:t>badges</a:t>
            </a:r>
            <a:r>
              <a:rPr lang="es-ES" dirty="0"/>
              <a:t>: 7</a:t>
            </a:r>
          </a:p>
          <a:p>
            <a:r>
              <a:rPr lang="es-ES" dirty="0"/>
              <a:t># ECTS: 1</a:t>
            </a:r>
          </a:p>
          <a:p>
            <a:endParaRPr lang="es-ES" dirty="0"/>
          </a:p>
          <a:p>
            <a:endParaRPr lang="es-ES" dirty="0"/>
          </a:p>
          <a:p>
            <a:r>
              <a:rPr lang="es-ES" dirty="0"/>
              <a:t># </a:t>
            </a:r>
            <a:r>
              <a:rPr lang="es-ES" dirty="0" err="1"/>
              <a:t>Communities</a:t>
            </a:r>
            <a:r>
              <a:rPr lang="es-ES" dirty="0"/>
              <a:t> </a:t>
            </a:r>
            <a:r>
              <a:rPr lang="es-ES" dirty="0" err="1"/>
              <a:t>involved</a:t>
            </a:r>
            <a:r>
              <a:rPr lang="es-ES" dirty="0"/>
              <a:t>: 1</a:t>
            </a:r>
          </a:p>
          <a:p>
            <a:r>
              <a:rPr lang="es-ES" dirty="0"/>
              <a:t># </a:t>
            </a:r>
            <a:r>
              <a:rPr lang="es-ES" dirty="0" err="1"/>
              <a:t>mobilities</a:t>
            </a:r>
            <a:r>
              <a:rPr lang="es-ES" dirty="0"/>
              <a:t>: 0</a:t>
            </a:r>
          </a:p>
          <a:p>
            <a:r>
              <a:rPr lang="es-ES" dirty="0" err="1"/>
              <a:t>Universities</a:t>
            </a:r>
            <a:r>
              <a:rPr lang="es-ES" dirty="0"/>
              <a:t> </a:t>
            </a:r>
            <a:r>
              <a:rPr lang="es-ES" dirty="0" err="1"/>
              <a:t>involved</a:t>
            </a:r>
            <a:r>
              <a:rPr lang="es-ES" dirty="0"/>
              <a:t>: 1</a:t>
            </a:r>
            <a:endParaRPr lang="es-ES" dirty="0">
              <a:solidFill>
                <a:schemeClr val="bg1">
                  <a:lumMod val="65000"/>
                </a:schemeClr>
              </a:solidFill>
            </a:endParaRPr>
          </a:p>
          <a:p>
            <a:r>
              <a:rPr lang="es-ES" dirty="0"/>
              <a:t>UPM</a:t>
            </a:r>
          </a:p>
          <a:p>
            <a:endParaRPr lang="es-ES" dirty="0"/>
          </a:p>
        </p:txBody>
      </p:sp>
      <p:sp>
        <p:nvSpPr>
          <p:cNvPr id="7" name="CuadroTexto 6"/>
          <p:cNvSpPr txBox="1"/>
          <p:nvPr/>
        </p:nvSpPr>
        <p:spPr>
          <a:xfrm>
            <a:off x="8883928" y="4490198"/>
            <a:ext cx="914400" cy="369332"/>
          </a:xfrm>
          <a:prstGeom prst="rect">
            <a:avLst/>
          </a:prstGeom>
          <a:noFill/>
        </p:spPr>
        <p:txBody>
          <a:bodyPr wrap="square" rtlCol="0">
            <a:spAutoFit/>
          </a:bodyPr>
          <a:lstStyle/>
          <a:p>
            <a:r>
              <a:rPr lang="es-ES" dirty="0" err="1">
                <a:solidFill>
                  <a:schemeClr val="accent2"/>
                </a:solidFill>
              </a:rPr>
              <a:t>SDGs</a:t>
            </a:r>
            <a:r>
              <a:rPr lang="es-ES" dirty="0">
                <a:solidFill>
                  <a:schemeClr val="accent2"/>
                </a:solidFill>
              </a:rPr>
              <a:t>:  </a:t>
            </a:r>
          </a:p>
        </p:txBody>
      </p:sp>
      <p:pic>
        <p:nvPicPr>
          <p:cNvPr id="8" name="Imagen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625746" y="1552697"/>
            <a:ext cx="766011" cy="766011"/>
          </a:xfrm>
          <a:prstGeom prst="rect">
            <a:avLst/>
          </a:prstGeom>
        </p:spPr>
      </p:pic>
      <p:pic>
        <p:nvPicPr>
          <p:cNvPr id="9" name="Imagen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59588" y="1602604"/>
            <a:ext cx="766011" cy="766011"/>
          </a:xfrm>
          <a:prstGeom prst="rect">
            <a:avLst/>
          </a:prstGeom>
        </p:spPr>
      </p:pic>
      <p:pic>
        <p:nvPicPr>
          <p:cNvPr id="10" name="Imagen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637781" y="2462459"/>
            <a:ext cx="766011" cy="766011"/>
          </a:xfrm>
          <a:prstGeom prst="rect">
            <a:avLst/>
          </a:prstGeom>
        </p:spPr>
      </p:pic>
      <p:pic>
        <p:nvPicPr>
          <p:cNvPr id="11" name="Imagen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644111" y="2505508"/>
            <a:ext cx="766011" cy="766011"/>
          </a:xfrm>
          <a:prstGeom prst="rect">
            <a:avLst/>
          </a:prstGeom>
        </p:spPr>
      </p:pic>
      <p:pic>
        <p:nvPicPr>
          <p:cNvPr id="12" name="Imagen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616358" y="2538873"/>
            <a:ext cx="766011" cy="766011"/>
          </a:xfrm>
          <a:prstGeom prst="rect">
            <a:avLst/>
          </a:prstGeom>
        </p:spPr>
      </p:pic>
      <p:pic>
        <p:nvPicPr>
          <p:cNvPr id="13" name="Imagen 1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639788" y="3386887"/>
            <a:ext cx="766011" cy="766011"/>
          </a:xfrm>
          <a:prstGeom prst="rect">
            <a:avLst/>
          </a:prstGeom>
        </p:spPr>
      </p:pic>
      <p:pic>
        <p:nvPicPr>
          <p:cNvPr id="14" name="Imagen 1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644112" y="3415270"/>
            <a:ext cx="766011" cy="766011"/>
          </a:xfrm>
          <a:prstGeom prst="rect">
            <a:avLst/>
          </a:prstGeom>
        </p:spPr>
      </p:pic>
      <p:pic>
        <p:nvPicPr>
          <p:cNvPr id="15" name="Imagen 1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4666491" y="3415271"/>
            <a:ext cx="766011" cy="766011"/>
          </a:xfrm>
          <a:prstGeom prst="rect">
            <a:avLst/>
          </a:prstGeom>
        </p:spPr>
      </p:pic>
      <p:pic>
        <p:nvPicPr>
          <p:cNvPr id="16" name="Imagen 1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662449" y="4318954"/>
            <a:ext cx="766011" cy="766011"/>
          </a:xfrm>
          <a:prstGeom prst="rect">
            <a:avLst/>
          </a:prstGeom>
        </p:spPr>
      </p:pic>
      <p:pic>
        <p:nvPicPr>
          <p:cNvPr id="17" name="Imagen 1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3644111" y="4311317"/>
            <a:ext cx="766011" cy="766011"/>
          </a:xfrm>
          <a:prstGeom prst="rect">
            <a:avLst/>
          </a:prstGeom>
        </p:spPr>
      </p:pic>
      <p:pic>
        <p:nvPicPr>
          <p:cNvPr id="18" name="Imagen 1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4666491" y="4311317"/>
            <a:ext cx="766011" cy="766011"/>
          </a:xfrm>
          <a:prstGeom prst="rect">
            <a:avLst/>
          </a:prstGeom>
        </p:spPr>
      </p:pic>
      <p:pic>
        <p:nvPicPr>
          <p:cNvPr id="19" name="Imagen 1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2639788" y="5206412"/>
            <a:ext cx="766011" cy="766011"/>
          </a:xfrm>
          <a:prstGeom prst="rect">
            <a:avLst/>
          </a:prstGeom>
        </p:spPr>
      </p:pic>
      <p:pic>
        <p:nvPicPr>
          <p:cNvPr id="20" name="Imagen 19"/>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099196" y="4878151"/>
            <a:ext cx="766011" cy="766011"/>
          </a:xfrm>
          <a:prstGeom prst="rect">
            <a:avLst/>
          </a:prstGeom>
        </p:spPr>
      </p:pic>
      <p:pic>
        <p:nvPicPr>
          <p:cNvPr id="21" name="Imagen 20"/>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4666492" y="5201652"/>
            <a:ext cx="766011" cy="766011"/>
          </a:xfrm>
          <a:prstGeom prst="rect">
            <a:avLst/>
          </a:prstGeom>
        </p:spPr>
      </p:pic>
      <p:pic>
        <p:nvPicPr>
          <p:cNvPr id="22" name="Imagen 21"/>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2639788" y="6130840"/>
            <a:ext cx="766011" cy="766011"/>
          </a:xfrm>
          <a:prstGeom prst="rect">
            <a:avLst/>
          </a:prstGeom>
        </p:spPr>
      </p:pic>
      <p:pic>
        <p:nvPicPr>
          <p:cNvPr id="23" name="Imagen 22"/>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3646121" y="6130840"/>
            <a:ext cx="766011" cy="766011"/>
          </a:xfrm>
          <a:prstGeom prst="rect">
            <a:avLst/>
          </a:prstGeom>
        </p:spPr>
      </p:pic>
      <p:pic>
        <p:nvPicPr>
          <p:cNvPr id="24" name="Imagen 23"/>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4666493" y="6091987"/>
            <a:ext cx="766011" cy="766011"/>
          </a:xfrm>
          <a:prstGeom prst="rect">
            <a:avLst/>
          </a:prstGeom>
        </p:spPr>
      </p:pic>
      <p:sp>
        <p:nvSpPr>
          <p:cNvPr id="25" name="CuadroTexto 24"/>
          <p:cNvSpPr txBox="1"/>
          <p:nvPr/>
        </p:nvSpPr>
        <p:spPr>
          <a:xfrm>
            <a:off x="9131638" y="5643007"/>
            <a:ext cx="808235" cy="276999"/>
          </a:xfrm>
          <a:prstGeom prst="rect">
            <a:avLst/>
          </a:prstGeom>
          <a:noFill/>
        </p:spPr>
        <p:txBody>
          <a:bodyPr wrap="none" rtlCol="0">
            <a:spAutoFit/>
          </a:bodyPr>
          <a:lstStyle/>
          <a:p>
            <a:r>
              <a:rPr lang="es-ES" sz="1200" dirty="0" err="1">
                <a:latin typeface="Reboto"/>
              </a:rPr>
              <a:t>Impact</a:t>
            </a:r>
            <a:r>
              <a:rPr lang="es-ES" sz="1200" dirty="0">
                <a:latin typeface="Reboto"/>
              </a:rPr>
              <a:t>: 5 </a:t>
            </a:r>
          </a:p>
        </p:txBody>
      </p:sp>
      <p:pic>
        <p:nvPicPr>
          <p:cNvPr id="27" name="Google Shape;106;p3"/>
          <p:cNvPicPr preferRelativeResize="0"/>
          <p:nvPr/>
        </p:nvPicPr>
        <p:blipFill rotWithShape="1">
          <a:blip r:embed="rId19">
            <a:alphaModFix/>
          </a:blip>
          <a:srcRect/>
          <a:stretch/>
        </p:blipFill>
        <p:spPr>
          <a:xfrm rot="10800000">
            <a:off x="8579152" y="1097047"/>
            <a:ext cx="304776" cy="558915"/>
          </a:xfrm>
          <a:prstGeom prst="rect">
            <a:avLst/>
          </a:prstGeom>
          <a:noFill/>
          <a:ln>
            <a:noFill/>
          </a:ln>
        </p:spPr>
      </p:pic>
      <p:pic>
        <p:nvPicPr>
          <p:cNvPr id="28" name="Google Shape;106;p3"/>
          <p:cNvPicPr preferRelativeResize="0"/>
          <p:nvPr/>
        </p:nvPicPr>
        <p:blipFill rotWithShape="1">
          <a:blip r:embed="rId19">
            <a:alphaModFix/>
          </a:blip>
          <a:srcRect/>
          <a:stretch/>
        </p:blipFill>
        <p:spPr>
          <a:xfrm rot="10800000">
            <a:off x="8579152" y="4573375"/>
            <a:ext cx="304776" cy="609552"/>
          </a:xfrm>
          <a:prstGeom prst="rect">
            <a:avLst/>
          </a:prstGeom>
          <a:noFill/>
          <a:ln>
            <a:noFill/>
          </a:ln>
        </p:spPr>
      </p:pic>
    </p:spTree>
    <p:extLst>
      <p:ext uri="{BB962C8B-B14F-4D97-AF65-F5344CB8AC3E}">
        <p14:creationId xmlns:p14="http://schemas.microsoft.com/office/powerpoint/2010/main" val="170446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Results</a:t>
            </a:r>
            <a:endParaRPr lang="es-ES" dirty="0"/>
          </a:p>
        </p:txBody>
      </p:sp>
      <p:sp>
        <p:nvSpPr>
          <p:cNvPr id="4" name="Marcador de texto 2"/>
          <p:cNvSpPr>
            <a:spLocks noGrp="1"/>
          </p:cNvSpPr>
          <p:nvPr>
            <p:ph type="body" idx="1"/>
          </p:nvPr>
        </p:nvSpPr>
        <p:spPr>
          <a:xfrm>
            <a:off x="838200" y="1825625"/>
            <a:ext cx="10881946" cy="3177198"/>
          </a:xfrm>
        </p:spPr>
        <p:txBody>
          <a:bodyPr>
            <a:normAutofit/>
          </a:bodyPr>
          <a:lstStyle/>
          <a:p>
            <a:pPr marL="114300" indent="0" algn="just">
              <a:buNone/>
            </a:pPr>
            <a:r>
              <a:rPr lang="es-ES" sz="2000" dirty="0" err="1"/>
              <a:t>Results</a:t>
            </a:r>
            <a:r>
              <a:rPr lang="es-ES" sz="2000" dirty="0"/>
              <a:t> of </a:t>
            </a:r>
            <a:r>
              <a:rPr lang="es-ES" sz="2000" dirty="0" err="1"/>
              <a:t>the</a:t>
            </a:r>
            <a:r>
              <a:rPr lang="es-ES" sz="2000" dirty="0"/>
              <a:t> </a:t>
            </a:r>
            <a:r>
              <a:rPr lang="es-ES" sz="2000" dirty="0" err="1"/>
              <a:t>activity</a:t>
            </a:r>
            <a:r>
              <a:rPr lang="es-ES" sz="2000" dirty="0"/>
              <a:t>:</a:t>
            </a:r>
          </a:p>
          <a:p>
            <a:pPr marL="114300" indent="0" algn="just">
              <a:buNone/>
            </a:pPr>
            <a:r>
              <a:rPr lang="en-US" sz="2000" dirty="0"/>
              <a:t>Of the 30 registered people, 14 attended Climate </a:t>
            </a:r>
            <a:r>
              <a:rPr lang="en-US" sz="2000" dirty="0" err="1"/>
              <a:t>Fresk</a:t>
            </a:r>
            <a:r>
              <a:rPr lang="en-US" sz="2000" dirty="0"/>
              <a:t>, and 23 people delivered their final carbon footprint calculation report as a product of the seminar. </a:t>
            </a:r>
          </a:p>
        </p:txBody>
      </p:sp>
      <p:sp>
        <p:nvSpPr>
          <p:cNvPr id="5" name="Marcador de texto 2"/>
          <p:cNvSpPr txBox="1">
            <a:spLocks/>
          </p:cNvSpPr>
          <p:nvPr/>
        </p:nvSpPr>
        <p:spPr>
          <a:xfrm>
            <a:off x="838200" y="3858567"/>
            <a:ext cx="10881946" cy="1926771"/>
          </a:xfrm>
          <a:prstGeom prst="rect">
            <a:avLst/>
          </a:prstGeom>
          <a:noFill/>
          <a:ln>
            <a:noFill/>
          </a:ln>
        </p:spPr>
        <p:txBody>
          <a:bodyPr spcFirstLastPara="1" vert="horz" wrap="square" lIns="91425" tIns="45700" rIns="91425" bIns="4570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indent="0" algn="just">
              <a:buNone/>
            </a:pPr>
            <a:r>
              <a:rPr lang="es-ES" sz="2000" dirty="0" err="1"/>
              <a:t>Assessment</a:t>
            </a:r>
            <a:r>
              <a:rPr lang="es-ES" sz="2000" dirty="0"/>
              <a:t> </a:t>
            </a:r>
            <a:r>
              <a:rPr lang="es-ES" sz="2000" dirty="0" err="1"/>
              <a:t>method</a:t>
            </a:r>
            <a:r>
              <a:rPr lang="es-ES" sz="2000" dirty="0"/>
              <a:t>:</a:t>
            </a:r>
          </a:p>
          <a:p>
            <a:pPr marL="114300" indent="0" algn="just">
              <a:buNone/>
            </a:pPr>
            <a:r>
              <a:rPr lang="en-US" sz="2000" dirty="0"/>
              <a:t>Realization of 1 hybrid session of Climate </a:t>
            </a:r>
            <a:r>
              <a:rPr lang="en-US" sz="2000" dirty="0" err="1"/>
              <a:t>Fresk</a:t>
            </a:r>
            <a:r>
              <a:rPr lang="en-US" sz="2000" dirty="0"/>
              <a:t>, 2 face-to-face sessions of the “Carbon Footprint Calculation Workshop” was completed and it concluded with the delivery of a carbon footprint calculation report for each department of the UPM. The reports were made in groups of 2 or 3 people and were presented during the second session to the person in charge of Sustainability of the UPM. </a:t>
            </a:r>
          </a:p>
          <a:p>
            <a:pPr marL="114300" indent="0">
              <a:buNone/>
            </a:pPr>
            <a:endParaRPr lang="es-ES" sz="2000" dirty="0">
              <a:highlight>
                <a:srgbClr val="FFFF00"/>
              </a:highlight>
            </a:endParaRPr>
          </a:p>
          <a:p>
            <a:pPr marL="114300" indent="0">
              <a:buNone/>
            </a:pPr>
            <a:endParaRPr lang="es-ES" sz="2000" dirty="0">
              <a:highlight>
                <a:srgbClr val="FFFF00"/>
              </a:highlight>
            </a:endParaRPr>
          </a:p>
        </p:txBody>
      </p:sp>
      <p:pic>
        <p:nvPicPr>
          <p:cNvPr id="6" name="Google Shape;106;p3"/>
          <p:cNvPicPr preferRelativeResize="0"/>
          <p:nvPr/>
        </p:nvPicPr>
        <p:blipFill rotWithShape="1">
          <a:blip r:embed="rId2">
            <a:alphaModFix/>
          </a:blip>
          <a:srcRect/>
          <a:stretch/>
        </p:blipFill>
        <p:spPr>
          <a:xfrm rot="10800000">
            <a:off x="685812" y="2078674"/>
            <a:ext cx="304776" cy="609552"/>
          </a:xfrm>
          <a:prstGeom prst="rect">
            <a:avLst/>
          </a:prstGeom>
          <a:noFill/>
          <a:ln>
            <a:noFill/>
          </a:ln>
        </p:spPr>
      </p:pic>
      <p:pic>
        <p:nvPicPr>
          <p:cNvPr id="7" name="Google Shape;106;p3"/>
          <p:cNvPicPr preferRelativeResize="0"/>
          <p:nvPr/>
        </p:nvPicPr>
        <p:blipFill rotWithShape="1">
          <a:blip r:embed="rId2">
            <a:alphaModFix/>
          </a:blip>
          <a:srcRect/>
          <a:stretch/>
        </p:blipFill>
        <p:spPr>
          <a:xfrm rot="10800000">
            <a:off x="685813" y="4909797"/>
            <a:ext cx="304776" cy="609552"/>
          </a:xfrm>
          <a:prstGeom prst="rect">
            <a:avLst/>
          </a:prstGeom>
          <a:noFill/>
          <a:ln>
            <a:noFill/>
          </a:ln>
        </p:spPr>
      </p:pic>
    </p:spTree>
    <p:extLst>
      <p:ext uri="{BB962C8B-B14F-4D97-AF65-F5344CB8AC3E}">
        <p14:creationId xmlns:p14="http://schemas.microsoft.com/office/powerpoint/2010/main" val="1053515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Lessons</a:t>
            </a:r>
            <a:r>
              <a:rPr lang="es-ES" dirty="0"/>
              <a:t> </a:t>
            </a:r>
            <a:r>
              <a:rPr lang="es-ES" dirty="0" err="1"/>
              <a:t>learned</a:t>
            </a:r>
            <a:endParaRPr lang="es-ES" dirty="0">
              <a:solidFill>
                <a:schemeClr val="bg1">
                  <a:lumMod val="65000"/>
                </a:schemeClr>
              </a:solidFill>
            </a:endParaRPr>
          </a:p>
        </p:txBody>
      </p:sp>
      <p:sp>
        <p:nvSpPr>
          <p:cNvPr id="4" name="Marcador de texto 2"/>
          <p:cNvSpPr txBox="1">
            <a:spLocks/>
          </p:cNvSpPr>
          <p:nvPr/>
        </p:nvSpPr>
        <p:spPr>
          <a:xfrm>
            <a:off x="644548" y="1855770"/>
            <a:ext cx="11051733" cy="4351338"/>
          </a:xfrm>
          <a:prstGeom prst="rect">
            <a:avLst/>
          </a:prstGeom>
          <a:noFill/>
          <a:ln>
            <a:noFill/>
          </a:ln>
        </p:spPr>
        <p:txBody>
          <a:bodyPr spcFirstLastPara="1" vert="horz" wrap="square" lIns="91425" tIns="45700" rIns="91425" bIns="4570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indent="0">
              <a:buNone/>
            </a:pPr>
            <a:r>
              <a:rPr lang="en-US" sz="2800" u="sng" dirty="0"/>
              <a:t>What we can improve</a:t>
            </a:r>
            <a:r>
              <a:rPr lang="en-US" sz="2800" dirty="0"/>
              <a:t>:</a:t>
            </a:r>
          </a:p>
          <a:p>
            <a:pPr algn="just"/>
            <a:r>
              <a:rPr lang="en-US" sz="2800" dirty="0"/>
              <a:t>Improve the motivation of students to participate in the activity through greater dissemination and explanation of the workshops.</a:t>
            </a:r>
          </a:p>
          <a:p>
            <a:pPr algn="just"/>
            <a:r>
              <a:rPr lang="en-US" sz="2800" dirty="0"/>
              <a:t>Record the sessions to share on the community's YouTube channel. </a:t>
            </a:r>
          </a:p>
        </p:txBody>
      </p:sp>
    </p:spTree>
    <p:extLst>
      <p:ext uri="{BB962C8B-B14F-4D97-AF65-F5344CB8AC3E}">
        <p14:creationId xmlns:p14="http://schemas.microsoft.com/office/powerpoint/2010/main" val="345015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8255"/>
            <a:ext cx="10515600" cy="1325563"/>
          </a:xfrm>
        </p:spPr>
        <p:txBody>
          <a:bodyPr/>
          <a:lstStyle/>
          <a:p>
            <a:r>
              <a:rPr lang="es-ES" dirty="0" err="1"/>
              <a:t>Evidences</a:t>
            </a:r>
            <a:endParaRPr lang="es-ES" dirty="0"/>
          </a:p>
        </p:txBody>
      </p:sp>
      <p:sp>
        <p:nvSpPr>
          <p:cNvPr id="3" name="Marcador de texto 2"/>
          <p:cNvSpPr>
            <a:spLocks noGrp="1"/>
          </p:cNvSpPr>
          <p:nvPr>
            <p:ph type="body" idx="1"/>
          </p:nvPr>
        </p:nvSpPr>
        <p:spPr/>
        <p:txBody>
          <a:bodyPr>
            <a:normAutofit/>
          </a:bodyPr>
          <a:lstStyle/>
          <a:p>
            <a:pPr marL="114300" indent="0">
              <a:buNone/>
            </a:pPr>
            <a:r>
              <a:rPr lang="es-ES" sz="2400" dirty="0"/>
              <a:t>EELISA:</a:t>
            </a:r>
          </a:p>
          <a:p>
            <a:r>
              <a:rPr lang="es-ES" sz="2400" dirty="0">
                <a:hlinkClick r:id="rId2"/>
              </a:rPr>
              <a:t>https://eelisa.eu/events/campus-climate-fresk/</a:t>
            </a:r>
            <a:endParaRPr lang="es-ES" sz="2400" dirty="0"/>
          </a:p>
          <a:p>
            <a:pPr marL="114300" indent="0">
              <a:buNone/>
            </a:pPr>
            <a:endParaRPr lang="es-ES" sz="2400" dirty="0"/>
          </a:p>
          <a:p>
            <a:pPr marL="114300" indent="0">
              <a:buNone/>
            </a:pPr>
            <a:r>
              <a:rPr lang="es-ES" sz="2400" dirty="0"/>
              <a:t>Instagram</a:t>
            </a:r>
          </a:p>
          <a:p>
            <a:r>
              <a:rPr lang="es-ES" sz="2400" dirty="0">
                <a:hlinkClick r:id="rId3"/>
              </a:rPr>
              <a:t>https://www.instagram.com/p/CeiW54LLPtI/</a:t>
            </a:r>
            <a:endParaRPr lang="es-ES" sz="2400" dirty="0"/>
          </a:p>
          <a:p>
            <a:r>
              <a:rPr lang="es-ES" sz="2400" dirty="0">
                <a:hlinkClick r:id="rId4"/>
              </a:rPr>
              <a:t>https://www.instagram.com/p/CeN2YlejBDc/</a:t>
            </a:r>
            <a:endParaRPr lang="es-ES" sz="2400" dirty="0"/>
          </a:p>
          <a:p>
            <a:endParaRPr lang="es-ES" sz="2400" dirty="0">
              <a:highlight>
                <a:srgbClr val="FFFF00"/>
              </a:highlight>
            </a:endParaRPr>
          </a:p>
        </p:txBody>
      </p:sp>
    </p:spTree>
    <p:extLst>
      <p:ext uri="{BB962C8B-B14F-4D97-AF65-F5344CB8AC3E}">
        <p14:creationId xmlns:p14="http://schemas.microsoft.com/office/powerpoint/2010/main" val="164628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C2C4426-ACD9-6CD5-42DB-62D282ACCAE1}"/>
              </a:ext>
            </a:extLst>
          </p:cNvPr>
          <p:cNvPicPr>
            <a:picLocks noChangeAspect="1"/>
          </p:cNvPicPr>
          <p:nvPr/>
        </p:nvPicPr>
        <p:blipFill>
          <a:blip r:embed="rId2"/>
          <a:stretch>
            <a:fillRect/>
          </a:stretch>
        </p:blipFill>
        <p:spPr>
          <a:xfrm>
            <a:off x="2639365" y="1185705"/>
            <a:ext cx="3456633" cy="2592475"/>
          </a:xfrm>
          <a:prstGeom prst="rect">
            <a:avLst/>
          </a:prstGeom>
        </p:spPr>
      </p:pic>
      <p:pic>
        <p:nvPicPr>
          <p:cNvPr id="7" name="Imagen 6">
            <a:extLst>
              <a:ext uri="{FF2B5EF4-FFF2-40B4-BE49-F238E27FC236}">
                <a16:creationId xmlns:a16="http://schemas.microsoft.com/office/drawing/2014/main" id="{1DEC4FD0-6E33-585E-A9E0-C35CDEB75B4A}"/>
              </a:ext>
            </a:extLst>
          </p:cNvPr>
          <p:cNvPicPr>
            <a:picLocks noChangeAspect="1"/>
          </p:cNvPicPr>
          <p:nvPr/>
        </p:nvPicPr>
        <p:blipFill>
          <a:blip r:embed="rId3"/>
          <a:stretch>
            <a:fillRect/>
          </a:stretch>
        </p:blipFill>
        <p:spPr>
          <a:xfrm>
            <a:off x="6280218" y="1185705"/>
            <a:ext cx="3463332" cy="2597499"/>
          </a:xfrm>
          <a:prstGeom prst="rect">
            <a:avLst/>
          </a:prstGeom>
        </p:spPr>
      </p:pic>
      <p:pic>
        <p:nvPicPr>
          <p:cNvPr id="9" name="Imagen 8">
            <a:extLst>
              <a:ext uri="{FF2B5EF4-FFF2-40B4-BE49-F238E27FC236}">
                <a16:creationId xmlns:a16="http://schemas.microsoft.com/office/drawing/2014/main" id="{69E09D8A-4C76-F33F-A10E-DFE2A8683093}"/>
              </a:ext>
            </a:extLst>
          </p:cNvPr>
          <p:cNvPicPr>
            <a:picLocks noChangeAspect="1"/>
          </p:cNvPicPr>
          <p:nvPr/>
        </p:nvPicPr>
        <p:blipFill>
          <a:blip r:embed="rId4"/>
          <a:stretch>
            <a:fillRect/>
          </a:stretch>
        </p:blipFill>
        <p:spPr>
          <a:xfrm>
            <a:off x="2639365" y="3908811"/>
            <a:ext cx="3456635" cy="2592476"/>
          </a:xfrm>
          <a:prstGeom prst="rect">
            <a:avLst/>
          </a:prstGeom>
        </p:spPr>
      </p:pic>
      <p:sp>
        <p:nvSpPr>
          <p:cNvPr id="10" name="Título 1">
            <a:extLst>
              <a:ext uri="{FF2B5EF4-FFF2-40B4-BE49-F238E27FC236}">
                <a16:creationId xmlns:a16="http://schemas.microsoft.com/office/drawing/2014/main" id="{72FC54E1-0DE6-48D2-FCD9-5B29B826BAF4}"/>
              </a:ext>
            </a:extLst>
          </p:cNvPr>
          <p:cNvSpPr>
            <a:spLocks noGrp="1"/>
          </p:cNvSpPr>
          <p:nvPr>
            <p:ph type="title"/>
          </p:nvPr>
        </p:nvSpPr>
        <p:spPr>
          <a:xfrm>
            <a:off x="0" y="18255"/>
            <a:ext cx="10515600" cy="1325563"/>
          </a:xfrm>
        </p:spPr>
        <p:txBody>
          <a:bodyPr/>
          <a:lstStyle/>
          <a:p>
            <a:r>
              <a:rPr lang="es-ES" dirty="0" err="1"/>
              <a:t>Evidences</a:t>
            </a:r>
            <a:endParaRPr lang="es-ES" dirty="0"/>
          </a:p>
        </p:txBody>
      </p:sp>
      <p:pic>
        <p:nvPicPr>
          <p:cNvPr id="12" name="Imagen 11">
            <a:extLst>
              <a:ext uri="{FF2B5EF4-FFF2-40B4-BE49-F238E27FC236}">
                <a16:creationId xmlns:a16="http://schemas.microsoft.com/office/drawing/2014/main" id="{C86328EB-65BC-C125-01CA-21694CEB24F4}"/>
              </a:ext>
            </a:extLst>
          </p:cNvPr>
          <p:cNvPicPr>
            <a:picLocks noChangeAspect="1"/>
          </p:cNvPicPr>
          <p:nvPr/>
        </p:nvPicPr>
        <p:blipFill>
          <a:blip r:embed="rId5"/>
          <a:stretch>
            <a:fillRect/>
          </a:stretch>
        </p:blipFill>
        <p:spPr>
          <a:xfrm>
            <a:off x="6280218" y="3903787"/>
            <a:ext cx="3463332" cy="2597499"/>
          </a:xfrm>
          <a:prstGeom prst="rect">
            <a:avLst/>
          </a:prstGeom>
        </p:spPr>
      </p:pic>
    </p:spTree>
    <p:extLst>
      <p:ext uri="{BB962C8B-B14F-4D97-AF65-F5344CB8AC3E}">
        <p14:creationId xmlns:p14="http://schemas.microsoft.com/office/powerpoint/2010/main" val="2261000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2DF560A-D66F-AF30-8D11-B6F8162BFB7F}"/>
              </a:ext>
            </a:extLst>
          </p:cNvPr>
          <p:cNvPicPr>
            <a:picLocks noChangeAspect="1"/>
          </p:cNvPicPr>
          <p:nvPr/>
        </p:nvPicPr>
        <p:blipFill rotWithShape="1">
          <a:blip r:embed="rId2"/>
          <a:srcRect l="13022" t="14945" r="14286" b="12527"/>
          <a:stretch/>
        </p:blipFill>
        <p:spPr>
          <a:xfrm>
            <a:off x="5998864" y="1427063"/>
            <a:ext cx="5606981" cy="3146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ítulo 1">
            <a:extLst>
              <a:ext uri="{FF2B5EF4-FFF2-40B4-BE49-F238E27FC236}">
                <a16:creationId xmlns:a16="http://schemas.microsoft.com/office/drawing/2014/main" id="{F20D0D90-ED1E-156F-FA9F-CD21CFA1885C}"/>
              </a:ext>
            </a:extLst>
          </p:cNvPr>
          <p:cNvSpPr>
            <a:spLocks noGrp="1"/>
          </p:cNvSpPr>
          <p:nvPr>
            <p:ph type="title"/>
          </p:nvPr>
        </p:nvSpPr>
        <p:spPr>
          <a:xfrm>
            <a:off x="0" y="18255"/>
            <a:ext cx="10515600" cy="1325563"/>
          </a:xfrm>
        </p:spPr>
        <p:txBody>
          <a:bodyPr/>
          <a:lstStyle/>
          <a:p>
            <a:r>
              <a:rPr lang="es-ES" dirty="0" err="1"/>
              <a:t>Evidences</a:t>
            </a:r>
            <a:endParaRPr lang="es-ES" dirty="0"/>
          </a:p>
        </p:txBody>
      </p:sp>
      <p:pic>
        <p:nvPicPr>
          <p:cNvPr id="8" name="Imagen 7">
            <a:extLst>
              <a:ext uri="{FF2B5EF4-FFF2-40B4-BE49-F238E27FC236}">
                <a16:creationId xmlns:a16="http://schemas.microsoft.com/office/drawing/2014/main" id="{DA6C8A5E-38BB-08BE-4F83-28219C9CE49C}"/>
              </a:ext>
            </a:extLst>
          </p:cNvPr>
          <p:cNvPicPr>
            <a:picLocks noChangeAspect="1"/>
          </p:cNvPicPr>
          <p:nvPr/>
        </p:nvPicPr>
        <p:blipFill rotWithShape="1">
          <a:blip r:embed="rId3"/>
          <a:srcRect l="12939" t="15385" r="13750" b="11941"/>
          <a:stretch/>
        </p:blipFill>
        <p:spPr>
          <a:xfrm>
            <a:off x="123488" y="1427063"/>
            <a:ext cx="5643259" cy="3146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1E060444-A937-5F42-6ECD-0CCBEA91E151}"/>
              </a:ext>
            </a:extLst>
          </p:cNvPr>
          <p:cNvSpPr txBox="1"/>
          <p:nvPr/>
        </p:nvSpPr>
        <p:spPr>
          <a:xfrm>
            <a:off x="2086016" y="4777865"/>
            <a:ext cx="2653748" cy="369332"/>
          </a:xfrm>
          <a:prstGeom prst="rect">
            <a:avLst/>
          </a:prstGeom>
          <a:noFill/>
        </p:spPr>
        <p:txBody>
          <a:bodyPr wrap="square" rtlCol="0">
            <a:spAutoFit/>
          </a:bodyPr>
          <a:lstStyle/>
          <a:p>
            <a:r>
              <a:rPr lang="es-CL" dirty="0"/>
              <a:t>Instagram post</a:t>
            </a:r>
            <a:endParaRPr lang="es-ES_tradnl" dirty="0"/>
          </a:p>
        </p:txBody>
      </p:sp>
      <p:sp>
        <p:nvSpPr>
          <p:cNvPr id="10" name="CuadroTexto 9">
            <a:extLst>
              <a:ext uri="{FF2B5EF4-FFF2-40B4-BE49-F238E27FC236}">
                <a16:creationId xmlns:a16="http://schemas.microsoft.com/office/drawing/2014/main" id="{3C5357DA-690F-CD29-8BBC-9EA8053D7CE9}"/>
              </a:ext>
            </a:extLst>
          </p:cNvPr>
          <p:cNvSpPr txBox="1"/>
          <p:nvPr/>
        </p:nvSpPr>
        <p:spPr>
          <a:xfrm>
            <a:off x="7996122" y="4777865"/>
            <a:ext cx="2653748" cy="369332"/>
          </a:xfrm>
          <a:prstGeom prst="rect">
            <a:avLst/>
          </a:prstGeom>
          <a:noFill/>
        </p:spPr>
        <p:txBody>
          <a:bodyPr wrap="square" rtlCol="0">
            <a:spAutoFit/>
          </a:bodyPr>
          <a:lstStyle/>
          <a:p>
            <a:r>
              <a:rPr lang="es-CL" dirty="0"/>
              <a:t>Instagram post</a:t>
            </a:r>
            <a:endParaRPr lang="es-ES_tradnl" dirty="0"/>
          </a:p>
        </p:txBody>
      </p:sp>
    </p:spTree>
    <p:extLst>
      <p:ext uri="{BB962C8B-B14F-4D97-AF65-F5344CB8AC3E}">
        <p14:creationId xmlns:p14="http://schemas.microsoft.com/office/powerpoint/2010/main" val="1900250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520"/>
            <a:ext cx="10515600" cy="1325563"/>
          </a:xfrm>
        </p:spPr>
        <p:txBody>
          <a:bodyPr/>
          <a:lstStyle/>
          <a:p>
            <a:r>
              <a:rPr lang="es-ES" dirty="0" err="1"/>
              <a:t>Evidences</a:t>
            </a:r>
            <a:endParaRPr lang="es-ES" dirty="0"/>
          </a:p>
        </p:txBody>
      </p:sp>
      <p:pic>
        <p:nvPicPr>
          <p:cNvPr id="1026" name="Imagen 29" descr="Diagrama&#10;&#10;Descripción generada automáticamente">
            <a:extLst>
              <a:ext uri="{FF2B5EF4-FFF2-40B4-BE49-F238E27FC236}">
                <a16:creationId xmlns:a16="http://schemas.microsoft.com/office/drawing/2014/main" id="{C59CEB4D-DFE5-8C0F-A040-3566D4BC4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857" y="1518105"/>
            <a:ext cx="4475751" cy="4475751"/>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n 25" descr="Interfaz de usuario gráfica&#10;&#10;Descripción generada automáticamente">
            <a:extLst>
              <a:ext uri="{FF2B5EF4-FFF2-40B4-BE49-F238E27FC236}">
                <a16:creationId xmlns:a16="http://schemas.microsoft.com/office/drawing/2014/main" id="{5DD2FD22-6A59-E8A7-0B03-B3DE89577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642" y="1518105"/>
            <a:ext cx="4447023" cy="44470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EC99A6D7-35F7-53C7-5B30-1087C9B83F9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7" name="Rectangle 4">
            <a:extLst>
              <a:ext uri="{FF2B5EF4-FFF2-40B4-BE49-F238E27FC236}">
                <a16:creationId xmlns:a16="http://schemas.microsoft.com/office/drawing/2014/main" id="{3814EB15-A3ED-2179-90C2-32C2622DFFE9}"/>
              </a:ext>
            </a:extLst>
          </p:cNvPr>
          <p:cNvSpPr>
            <a:spLocks noChangeArrowheads="1"/>
          </p:cNvSpPr>
          <p:nvPr/>
        </p:nvSpPr>
        <p:spPr bwMode="auto">
          <a:xfrm>
            <a:off x="0" y="2930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900"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33955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Disclaimer</a:t>
            </a:r>
            <a:endParaRPr lang="es-ES" dirty="0"/>
          </a:p>
        </p:txBody>
      </p:sp>
      <p:pic>
        <p:nvPicPr>
          <p:cNvPr id="1026" name="Picture 2" descr="Ver las imágenes de ori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366" y="3068516"/>
            <a:ext cx="5109268" cy="111552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5249008" y="2628900"/>
            <a:ext cx="1846385" cy="369277"/>
          </a:xfrm>
          <a:prstGeom prst="rect">
            <a:avLst/>
          </a:prstGeom>
          <a:noFill/>
        </p:spPr>
        <p:txBody>
          <a:bodyPr wrap="square" rtlCol="0">
            <a:spAutoFit/>
          </a:bodyPr>
          <a:lstStyle/>
          <a:p>
            <a:r>
              <a:rPr lang="es-ES" dirty="0">
                <a:latin typeface="Eelisa"/>
              </a:rPr>
              <a:t>EELISA</a:t>
            </a:r>
            <a:r>
              <a:rPr lang="es-ES" dirty="0"/>
              <a:t> IS</a:t>
            </a:r>
          </a:p>
        </p:txBody>
      </p:sp>
    </p:spTree>
    <p:extLst>
      <p:ext uri="{BB962C8B-B14F-4D97-AF65-F5344CB8AC3E}">
        <p14:creationId xmlns:p14="http://schemas.microsoft.com/office/powerpoint/2010/main" val="161486583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EELISA.pptx" id="{9745D8B4-5264-48AC-A82C-F056048A751B}" vid="{9CCB299F-DEB1-42FD-8631-8D755C62935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7C2447C63381254A8718A229612A9EC2" ma:contentTypeVersion="16" ma:contentTypeDescription="Crear nuevo documento." ma:contentTypeScope="" ma:versionID="2cff0ff125c654046d8b9807394e6764">
  <xsd:schema xmlns:xsd="http://www.w3.org/2001/XMLSchema" xmlns:xs="http://www.w3.org/2001/XMLSchema" xmlns:p="http://schemas.microsoft.com/office/2006/metadata/properties" xmlns:ns2="6a23b923-ffe6-4c92-8169-683f89ebe1cc" xmlns:ns3="31a1ff02-3d9e-4e94-af68-54e5b05abd50" targetNamespace="http://schemas.microsoft.com/office/2006/metadata/properties" ma:root="true" ma:fieldsID="5aa14879bc4d7062fe01c6c85051e970" ns2:_="" ns3:_="">
    <xsd:import namespace="6a23b923-ffe6-4c92-8169-683f89ebe1cc"/>
    <xsd:import namespace="31a1ff02-3d9e-4e94-af68-54e5b05abd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23b923-ffe6-4c92-8169-683f89ebe1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6b79bab5-423c-41bb-b2a6-fa644551eac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a1ff02-3d9e-4e94-af68-54e5b05abd50" elementFormDefault="qualified">
    <xsd:import namespace="http://schemas.microsoft.com/office/2006/documentManagement/types"/>
    <xsd:import namespace="http://schemas.microsoft.com/office/infopath/2007/PartnerControls"/>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7bec062c-002f-4b62-8366-8ac3e671ea7d}" ma:internalName="TaxCatchAll" ma:showField="CatchAllData" ma:web="31a1ff02-3d9e-4e94-af68-54e5b05abd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a23b923-ffe6-4c92-8169-683f89ebe1cc">
      <Terms xmlns="http://schemas.microsoft.com/office/infopath/2007/PartnerControls"/>
    </lcf76f155ced4ddcb4097134ff3c332f>
    <TaxCatchAll xmlns="31a1ff02-3d9e-4e94-af68-54e5b05abd50" xsi:nil="true"/>
  </documentManagement>
</p:properties>
</file>

<file path=customXml/itemProps1.xml><?xml version="1.0" encoding="utf-8"?>
<ds:datastoreItem xmlns:ds="http://schemas.openxmlformats.org/officeDocument/2006/customXml" ds:itemID="{64D7682E-794D-4A8A-8000-6B00414A3781}">
  <ds:schemaRefs>
    <ds:schemaRef ds:uri="http://schemas.microsoft.com/sharepoint/v3/contenttype/forms"/>
  </ds:schemaRefs>
</ds:datastoreItem>
</file>

<file path=customXml/itemProps2.xml><?xml version="1.0" encoding="utf-8"?>
<ds:datastoreItem xmlns:ds="http://schemas.openxmlformats.org/officeDocument/2006/customXml" ds:itemID="{0F81AFBD-C6FA-4407-A61F-BA6FFC0A4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23b923-ffe6-4c92-8169-683f89ebe1cc"/>
    <ds:schemaRef ds:uri="31a1ff02-3d9e-4e94-af68-54e5b05abd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8DF49B-7B0B-440A-A81F-79592E34F7D4}">
  <ds:schemaRefs>
    <ds:schemaRef ds:uri="6a23b923-ffe6-4c92-8169-683f89ebe1cc"/>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31a1ff02-3d9e-4e94-af68-54e5b05abd5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Template EELISA_plantillas</Template>
  <TotalTime>275</TotalTime>
  <Words>577</Words>
  <Application>Microsoft Office PowerPoint</Application>
  <PresentationFormat>Panorámica</PresentationFormat>
  <Paragraphs>50</Paragraphs>
  <Slides>10</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10</vt:i4>
      </vt:variant>
    </vt:vector>
  </HeadingPairs>
  <TitlesOfParts>
    <vt:vector size="18" baseType="lpstr">
      <vt:lpstr>Arial</vt:lpstr>
      <vt:lpstr>Calibri</vt:lpstr>
      <vt:lpstr>Eelisa</vt:lpstr>
      <vt:lpstr>Reboto</vt:lpstr>
      <vt:lpstr>Roboto</vt:lpstr>
      <vt:lpstr>Roboto Condensed Light</vt:lpstr>
      <vt:lpstr>Segoe UI</vt:lpstr>
      <vt:lpstr>Tema de Office</vt:lpstr>
      <vt:lpstr>EELISA ACTIVITY</vt:lpstr>
      <vt:lpstr>Description of the activity</vt:lpstr>
      <vt:lpstr>Results</vt:lpstr>
      <vt:lpstr>Lessons learned</vt:lpstr>
      <vt:lpstr>Evidences</vt:lpstr>
      <vt:lpstr>Evidences</vt:lpstr>
      <vt:lpstr>Evidences</vt:lpstr>
      <vt:lpstr>Evidences</vt:lpstr>
      <vt:lpstr>Disclaimer</vt:lpstr>
      <vt:lpstr>Presentación de PowerPoint</vt:lpstr>
    </vt:vector>
  </TitlesOfParts>
  <Company>Universidad Politecnica de Madrid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Prestamo</dc:creator>
  <cp:lastModifiedBy>Michelle Gallo</cp:lastModifiedBy>
  <cp:revision>24</cp:revision>
  <dcterms:created xsi:type="dcterms:W3CDTF">2021-05-19T08:40:13Z</dcterms:created>
  <dcterms:modified xsi:type="dcterms:W3CDTF">2022-12-09T08:48:33Z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0x0101007C2447C63381254A8718A229612A9EC2</vt:lpwstr>
  </property>
  <property fmtid="{D5CDD505-2E9C-101B-9397-08002B2CF9AE}" pid="3" name="MediaServiceImageTags">
    <vt:lpwstr/>
  </property>
</Properties>
</file>