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omments/modernComment_118_659804DA.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77" r:id="rId5"/>
    <p:sldId id="280" r:id="rId6"/>
    <p:sldId id="283" r:id="rId7"/>
    <p:sldId id="281" r:id="rId8"/>
    <p:sldId id="282" r:id="rId9"/>
    <p:sldId id="287" r:id="rId10"/>
    <p:sldId id="286" r:id="rId11"/>
    <p:sldId id="285" r:id="rId12"/>
    <p:sldId id="284"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0EA22E-3F1D-B49C-CEC4-536E1AA30BA5}" name="MICHELLE GALLO SEPULVEDA" initials="MGS" userId="MICHELLE GALLO SEPULVE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48C47-925F-465C-8C23-3C63514FF195}" v="164" dt="2022-12-09T09:11:52.932"/>
    <p1510:client id="{1AF1E6C0-4749-E103-091E-4D88032F0015}" v="3" dt="2022-12-09T15:30:59.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LLO SEPULVEDA" userId="5466bb90-7e51-4395-92c9-941baba81c22" providerId="ADAL" clId="{03E48C47-925F-465C-8C23-3C63514FF195}"/>
    <pc:docChg chg="undo custSel addSld delSld modSld sldOrd">
      <pc:chgData name="MICHELLE GALLO SEPULVEDA" userId="5466bb90-7e51-4395-92c9-941baba81c22" providerId="ADAL" clId="{03E48C47-925F-465C-8C23-3C63514FF195}" dt="2022-12-09T09:11:52.932" v="611" actId="13926"/>
      <pc:docMkLst>
        <pc:docMk/>
      </pc:docMkLst>
      <pc:sldChg chg="modSp mod">
        <pc:chgData name="MICHELLE GALLO SEPULVEDA" userId="5466bb90-7e51-4395-92c9-941baba81c22" providerId="ADAL" clId="{03E48C47-925F-465C-8C23-3C63514FF195}" dt="2022-12-07T08:46:28.519" v="189" actId="1076"/>
        <pc:sldMkLst>
          <pc:docMk/>
          <pc:sldMk cId="1611972298" sldId="277"/>
        </pc:sldMkLst>
        <pc:picChg chg="mod">
          <ac:chgData name="MICHELLE GALLO SEPULVEDA" userId="5466bb90-7e51-4395-92c9-941baba81c22" providerId="ADAL" clId="{03E48C47-925F-465C-8C23-3C63514FF195}" dt="2022-12-07T08:46:28.519" v="189" actId="1076"/>
          <ac:picMkLst>
            <pc:docMk/>
            <pc:sldMk cId="1611972298" sldId="277"/>
            <ac:picMk id="6" creationId="{996404ED-A48D-9ABC-D855-1C147BF064AF}"/>
          </ac:picMkLst>
        </pc:picChg>
      </pc:sldChg>
      <pc:sldChg chg="delSp modSp mod addCm modCm">
        <pc:chgData name="MICHELLE GALLO SEPULVEDA" userId="5466bb90-7e51-4395-92c9-941baba81c22" providerId="ADAL" clId="{03E48C47-925F-465C-8C23-3C63514FF195}" dt="2022-12-07T09:02:21.418" v="430" actId="20577"/>
        <pc:sldMkLst>
          <pc:docMk/>
          <pc:sldMk cId="1704461530" sldId="280"/>
        </pc:sldMkLst>
        <pc:spChg chg="mod">
          <ac:chgData name="MICHELLE GALLO SEPULVEDA" userId="5466bb90-7e51-4395-92c9-941baba81c22" providerId="ADAL" clId="{03E48C47-925F-465C-8C23-3C63514FF195}" dt="2022-12-07T09:02:21.418" v="430" actId="20577"/>
          <ac:spMkLst>
            <pc:docMk/>
            <pc:sldMk cId="1704461530" sldId="280"/>
            <ac:spMk id="5" creationId="{00000000-0000-0000-0000-000000000000}"/>
          </ac:spMkLst>
        </pc:spChg>
        <pc:spChg chg="mod">
          <ac:chgData name="MICHELLE GALLO SEPULVEDA" userId="5466bb90-7e51-4395-92c9-941baba81c22" providerId="ADAL" clId="{03E48C47-925F-465C-8C23-3C63514FF195}" dt="2022-12-07T08:27:05.492" v="3" actId="20577"/>
          <ac:spMkLst>
            <pc:docMk/>
            <pc:sldMk cId="1704461530" sldId="280"/>
            <ac:spMk id="25" creationId="{00000000-0000-0000-0000-000000000000}"/>
          </ac:spMkLst>
        </pc:spChg>
        <pc:spChg chg="del">
          <ac:chgData name="MICHELLE GALLO SEPULVEDA" userId="5466bb90-7e51-4395-92c9-941baba81c22" providerId="ADAL" clId="{03E48C47-925F-465C-8C23-3C63514FF195}" dt="2022-12-07T08:26:36.426" v="1" actId="478"/>
          <ac:spMkLst>
            <pc:docMk/>
            <pc:sldMk cId="1704461530" sldId="280"/>
            <ac:spMk id="26" creationId="{00000000-0000-0000-0000-000000000000}"/>
          </ac:spMkLst>
        </pc:spChg>
        <pc:picChg chg="mod">
          <ac:chgData name="MICHELLE GALLO SEPULVEDA" userId="5466bb90-7e51-4395-92c9-941baba81c22" providerId="ADAL" clId="{03E48C47-925F-465C-8C23-3C63514FF195}" dt="2022-12-07T08:26:33.973" v="0" actId="1076"/>
          <ac:picMkLst>
            <pc:docMk/>
            <pc:sldMk cId="1704461530" sldId="280"/>
            <ac:picMk id="18" creationId="{00000000-0000-0000-0000-000000000000}"/>
          </ac:picMkLst>
        </pc:picChg>
      </pc:sldChg>
      <pc:sldChg chg="addSp delSp modSp mod">
        <pc:chgData name="MICHELLE GALLO SEPULVEDA" userId="5466bb90-7e51-4395-92c9-941baba81c22" providerId="ADAL" clId="{03E48C47-925F-465C-8C23-3C63514FF195}" dt="2022-12-09T09:11:52.932" v="611" actId="13926"/>
        <pc:sldMkLst>
          <pc:docMk/>
          <pc:sldMk cId="630855723" sldId="281"/>
        </pc:sldMkLst>
        <pc:spChg chg="mod">
          <ac:chgData name="MICHELLE GALLO SEPULVEDA" userId="5466bb90-7e51-4395-92c9-941baba81c22" providerId="ADAL" clId="{03E48C47-925F-465C-8C23-3C63514FF195}" dt="2022-12-07T08:50:56.670" v="291" actId="20577"/>
          <ac:spMkLst>
            <pc:docMk/>
            <pc:sldMk cId="630855723" sldId="281"/>
            <ac:spMk id="2" creationId="{00000000-0000-0000-0000-000000000000}"/>
          </ac:spMkLst>
        </pc:spChg>
        <pc:spChg chg="mod">
          <ac:chgData name="MICHELLE GALLO SEPULVEDA" userId="5466bb90-7e51-4395-92c9-941baba81c22" providerId="ADAL" clId="{03E48C47-925F-465C-8C23-3C63514FF195}" dt="2022-12-09T09:11:31.805" v="602"/>
          <ac:spMkLst>
            <pc:docMk/>
            <pc:sldMk cId="630855723" sldId="281"/>
            <ac:spMk id="3" creationId="{00000000-0000-0000-0000-000000000000}"/>
          </ac:spMkLst>
        </pc:spChg>
        <pc:spChg chg="mod">
          <ac:chgData name="MICHELLE GALLO SEPULVEDA" userId="5466bb90-7e51-4395-92c9-941baba81c22" providerId="ADAL" clId="{03E48C47-925F-465C-8C23-3C63514FF195}" dt="2022-12-09T09:11:52.932" v="611" actId="13926"/>
          <ac:spMkLst>
            <pc:docMk/>
            <pc:sldMk cId="630855723" sldId="281"/>
            <ac:spMk id="4" creationId="{00000000-0000-0000-0000-000000000000}"/>
          </ac:spMkLst>
        </pc:spChg>
        <pc:spChg chg="add del mod">
          <ac:chgData name="MICHELLE GALLO SEPULVEDA" userId="5466bb90-7e51-4395-92c9-941baba81c22" providerId="ADAL" clId="{03E48C47-925F-465C-8C23-3C63514FF195}" dt="2022-12-09T09:11:43.717" v="608" actId="478"/>
          <ac:spMkLst>
            <pc:docMk/>
            <pc:sldMk cId="630855723" sldId="281"/>
            <ac:spMk id="6" creationId="{8AD879D9-9529-7E92-66CA-9E06BDC85F04}"/>
          </ac:spMkLst>
        </pc:spChg>
      </pc:sldChg>
      <pc:sldChg chg="addSp delSp modSp mod">
        <pc:chgData name="MICHELLE GALLO SEPULVEDA" userId="5466bb90-7e51-4395-92c9-941baba81c22" providerId="ADAL" clId="{03E48C47-925F-465C-8C23-3C63514FF195}" dt="2022-12-07T08:50:35.729" v="290" actId="20577"/>
        <pc:sldMkLst>
          <pc:docMk/>
          <pc:sldMk cId="1646280223" sldId="282"/>
        </pc:sldMkLst>
        <pc:spChg chg="mod">
          <ac:chgData name="MICHELLE GALLO SEPULVEDA" userId="5466bb90-7e51-4395-92c9-941baba81c22" providerId="ADAL" clId="{03E48C47-925F-465C-8C23-3C63514FF195}" dt="2022-12-07T08:50:35.729" v="290" actId="20577"/>
          <ac:spMkLst>
            <pc:docMk/>
            <pc:sldMk cId="1646280223" sldId="282"/>
            <ac:spMk id="3" creationId="{00000000-0000-0000-0000-000000000000}"/>
          </ac:spMkLst>
        </pc:spChg>
        <pc:spChg chg="del">
          <ac:chgData name="MICHELLE GALLO SEPULVEDA" userId="5466bb90-7e51-4395-92c9-941baba81c22" providerId="ADAL" clId="{03E48C47-925F-465C-8C23-3C63514FF195}" dt="2022-12-07T08:32:53.879" v="13" actId="478"/>
          <ac:spMkLst>
            <pc:docMk/>
            <pc:sldMk cId="1646280223" sldId="282"/>
            <ac:spMk id="5" creationId="{9A7CF0EC-0B9C-1CC6-93CB-028DB4FE6AF4}"/>
          </ac:spMkLst>
        </pc:spChg>
        <pc:picChg chg="add del mod modCrop">
          <ac:chgData name="MICHELLE GALLO SEPULVEDA" userId="5466bb90-7e51-4395-92c9-941baba81c22" providerId="ADAL" clId="{03E48C47-925F-465C-8C23-3C63514FF195}" dt="2022-12-07T08:40:26.913" v="136" actId="478"/>
          <ac:picMkLst>
            <pc:docMk/>
            <pc:sldMk cId="1646280223" sldId="282"/>
            <ac:picMk id="14" creationId="{7A4576CA-A2E4-FAF2-92F7-F3BE2A2F930F}"/>
          </ac:picMkLst>
        </pc:picChg>
      </pc:sldChg>
      <pc:sldChg chg="addSp delSp modSp mod">
        <pc:chgData name="MICHELLE GALLO SEPULVEDA" userId="5466bb90-7e51-4395-92c9-941baba81c22" providerId="ADAL" clId="{03E48C47-925F-465C-8C23-3C63514FF195}" dt="2022-12-07T09:07:12.324" v="485" actId="27636"/>
        <pc:sldMkLst>
          <pc:docMk/>
          <pc:sldMk cId="413194293" sldId="283"/>
        </pc:sldMkLst>
        <pc:spChg chg="mod">
          <ac:chgData name="MICHELLE GALLO SEPULVEDA" userId="5466bb90-7e51-4395-92c9-941baba81c22" providerId="ADAL" clId="{03E48C47-925F-465C-8C23-3C63514FF195}" dt="2022-12-07T08:53:36.338" v="304" actId="1076"/>
          <ac:spMkLst>
            <pc:docMk/>
            <pc:sldMk cId="413194293" sldId="283"/>
            <ac:spMk id="2" creationId="{00000000-0000-0000-0000-000000000000}"/>
          </ac:spMkLst>
        </pc:spChg>
        <pc:spChg chg="add del">
          <ac:chgData name="MICHELLE GALLO SEPULVEDA" userId="5466bb90-7e51-4395-92c9-941baba81c22" providerId="ADAL" clId="{03E48C47-925F-465C-8C23-3C63514FF195}" dt="2022-12-07T08:53:11.905" v="297" actId="478"/>
          <ac:spMkLst>
            <pc:docMk/>
            <pc:sldMk cId="413194293" sldId="283"/>
            <ac:spMk id="3" creationId="{CD029C52-7460-2B59-1470-E9CFA1F773E3}"/>
          </ac:spMkLst>
        </pc:spChg>
        <pc:spChg chg="add del mod">
          <ac:chgData name="MICHELLE GALLO SEPULVEDA" userId="5466bb90-7e51-4395-92c9-941baba81c22" providerId="ADAL" clId="{03E48C47-925F-465C-8C23-3C63514FF195}" dt="2022-12-07T09:07:01.644" v="481" actId="5793"/>
          <ac:spMkLst>
            <pc:docMk/>
            <pc:sldMk cId="413194293" sldId="283"/>
            <ac:spMk id="4" creationId="{00000000-0000-0000-0000-000000000000}"/>
          </ac:spMkLst>
        </pc:spChg>
        <pc:spChg chg="mod">
          <ac:chgData name="MICHELLE GALLO SEPULVEDA" userId="5466bb90-7e51-4395-92c9-941baba81c22" providerId="ADAL" clId="{03E48C47-925F-465C-8C23-3C63514FF195}" dt="2022-12-07T09:07:12.324" v="485" actId="27636"/>
          <ac:spMkLst>
            <pc:docMk/>
            <pc:sldMk cId="413194293" sldId="283"/>
            <ac:spMk id="5" creationId="{00000000-0000-0000-0000-000000000000}"/>
          </ac:spMkLst>
        </pc:spChg>
        <pc:spChg chg="add del mod">
          <ac:chgData name="MICHELLE GALLO SEPULVEDA" userId="5466bb90-7e51-4395-92c9-941baba81c22" providerId="ADAL" clId="{03E48C47-925F-465C-8C23-3C63514FF195}" dt="2022-12-07T08:53:08.381" v="295" actId="478"/>
          <ac:spMkLst>
            <pc:docMk/>
            <pc:sldMk cId="413194293" sldId="283"/>
            <ac:spMk id="8" creationId="{AEBC086C-BF99-A9E7-0FA2-928B5471C6A6}"/>
          </ac:spMkLst>
        </pc:spChg>
        <pc:spChg chg="add del mod">
          <ac:chgData name="MICHELLE GALLO SEPULVEDA" userId="5466bb90-7e51-4395-92c9-941baba81c22" providerId="ADAL" clId="{03E48C47-925F-465C-8C23-3C63514FF195}" dt="2022-12-07T08:56:18.030" v="327" actId="478"/>
          <ac:spMkLst>
            <pc:docMk/>
            <pc:sldMk cId="413194293" sldId="283"/>
            <ac:spMk id="9" creationId="{1BE6EDBF-6594-F92D-94E8-E670F4854AB4}"/>
          </ac:spMkLst>
        </pc:spChg>
        <pc:spChg chg="add del mod">
          <ac:chgData name="MICHELLE GALLO SEPULVEDA" userId="5466bb90-7e51-4395-92c9-941baba81c22" providerId="ADAL" clId="{03E48C47-925F-465C-8C23-3C63514FF195}" dt="2022-12-07T08:56:16.857" v="326"/>
          <ac:spMkLst>
            <pc:docMk/>
            <pc:sldMk cId="413194293" sldId="283"/>
            <ac:spMk id="10" creationId="{3A3E1142-C395-D765-3DF2-AC04F0E0C632}"/>
          </ac:spMkLst>
        </pc:spChg>
        <pc:spChg chg="add del mod">
          <ac:chgData name="MICHELLE GALLO SEPULVEDA" userId="5466bb90-7e51-4395-92c9-941baba81c22" providerId="ADAL" clId="{03E48C47-925F-465C-8C23-3C63514FF195}" dt="2022-12-07T09:05:48.974" v="433" actId="478"/>
          <ac:spMkLst>
            <pc:docMk/>
            <pc:sldMk cId="413194293" sldId="283"/>
            <ac:spMk id="11" creationId="{95CBA62E-7D13-F929-57BF-F4156D6C8F73}"/>
          </ac:spMkLst>
        </pc:spChg>
      </pc:sldChg>
      <pc:sldChg chg="addSp delSp modSp add mod">
        <pc:chgData name="MICHELLE GALLO SEPULVEDA" userId="5466bb90-7e51-4395-92c9-941baba81c22" providerId="ADAL" clId="{03E48C47-925F-465C-8C23-3C63514FF195}" dt="2022-12-07T08:50:30.659" v="289" actId="1076"/>
        <pc:sldMkLst>
          <pc:docMk/>
          <pc:sldMk cId="394005648" sldId="286"/>
        </pc:sldMkLst>
        <pc:spChg chg="del">
          <ac:chgData name="MICHELLE GALLO SEPULVEDA" userId="5466bb90-7e51-4395-92c9-941baba81c22" providerId="ADAL" clId="{03E48C47-925F-465C-8C23-3C63514FF195}" dt="2022-12-07T08:33:58.816" v="24" actId="478"/>
          <ac:spMkLst>
            <pc:docMk/>
            <pc:sldMk cId="394005648" sldId="286"/>
            <ac:spMk id="3" creationId="{00000000-0000-0000-0000-000000000000}"/>
          </ac:spMkLst>
        </pc:spChg>
        <pc:spChg chg="add del mod">
          <ac:chgData name="MICHELLE GALLO SEPULVEDA" userId="5466bb90-7e51-4395-92c9-941baba81c22" providerId="ADAL" clId="{03E48C47-925F-465C-8C23-3C63514FF195}" dt="2022-12-07T08:34:00.897" v="25" actId="478"/>
          <ac:spMkLst>
            <pc:docMk/>
            <pc:sldMk cId="394005648" sldId="286"/>
            <ac:spMk id="13" creationId="{B2630204-2CC7-04BC-70F1-00D6AC7E667F}"/>
          </ac:spMkLst>
        </pc:spChg>
        <pc:spChg chg="add mod">
          <ac:chgData name="MICHELLE GALLO SEPULVEDA" userId="5466bb90-7e51-4395-92c9-941baba81c22" providerId="ADAL" clId="{03E48C47-925F-465C-8C23-3C63514FF195}" dt="2022-12-07T08:50:30.659" v="289" actId="1076"/>
          <ac:spMkLst>
            <pc:docMk/>
            <pc:sldMk cId="394005648" sldId="286"/>
            <ac:spMk id="15" creationId="{9660E161-7C89-7897-0072-35B30832AC72}"/>
          </ac:spMkLst>
        </pc:spChg>
        <pc:spChg chg="add del mod">
          <ac:chgData name="MICHELLE GALLO SEPULVEDA" userId="5466bb90-7e51-4395-92c9-941baba81c22" providerId="ADAL" clId="{03E48C47-925F-465C-8C23-3C63514FF195}" dt="2022-12-07T08:39:50.056" v="134" actId="478"/>
          <ac:spMkLst>
            <pc:docMk/>
            <pc:sldMk cId="394005648" sldId="286"/>
            <ac:spMk id="16" creationId="{8843E6AC-F9FE-E193-F684-BFCEEBBE301F}"/>
          </ac:spMkLst>
        </pc:spChg>
        <pc:spChg chg="add del mod">
          <ac:chgData name="MICHELLE GALLO SEPULVEDA" userId="5466bb90-7e51-4395-92c9-941baba81c22" providerId="ADAL" clId="{03E48C47-925F-465C-8C23-3C63514FF195}" dt="2022-12-07T08:39:51.436" v="135" actId="478"/>
          <ac:spMkLst>
            <pc:docMk/>
            <pc:sldMk cId="394005648" sldId="286"/>
            <ac:spMk id="17" creationId="{1FB981E0-96FF-77A9-2964-CAFF36D0AE67}"/>
          </ac:spMkLst>
        </pc:spChg>
        <pc:spChg chg="add mod">
          <ac:chgData name="MICHELLE GALLO SEPULVEDA" userId="5466bb90-7e51-4395-92c9-941baba81c22" providerId="ADAL" clId="{03E48C47-925F-465C-8C23-3C63514FF195}" dt="2022-12-07T08:50:30.659" v="289" actId="1076"/>
          <ac:spMkLst>
            <pc:docMk/>
            <pc:sldMk cId="394005648" sldId="286"/>
            <ac:spMk id="24" creationId="{B991942F-BA04-DC44-532D-959CF5107021}"/>
          </ac:spMkLst>
        </pc:spChg>
        <pc:spChg chg="add mod">
          <ac:chgData name="MICHELLE GALLO SEPULVEDA" userId="5466bb90-7e51-4395-92c9-941baba81c22" providerId="ADAL" clId="{03E48C47-925F-465C-8C23-3C63514FF195}" dt="2022-12-07T08:50:02.242" v="279" actId="21"/>
          <ac:spMkLst>
            <pc:docMk/>
            <pc:sldMk cId="394005648" sldId="286"/>
            <ac:spMk id="25" creationId="{6ED5A7EB-AB5B-A27B-C609-40783552AEAA}"/>
          </ac:spMkLst>
        </pc:spChg>
        <pc:picChg chg="mod">
          <ac:chgData name="MICHELLE GALLO SEPULVEDA" userId="5466bb90-7e51-4395-92c9-941baba81c22" providerId="ADAL" clId="{03E48C47-925F-465C-8C23-3C63514FF195}" dt="2022-12-07T08:50:30.659" v="289" actId="1076"/>
          <ac:picMkLst>
            <pc:docMk/>
            <pc:sldMk cId="394005648" sldId="286"/>
            <ac:picMk id="14" creationId="{7A4576CA-A2E4-FAF2-92F7-F3BE2A2F930F}"/>
          </ac:picMkLst>
        </pc:picChg>
        <pc:picChg chg="add del">
          <ac:chgData name="MICHELLE GALLO SEPULVEDA" userId="5466bb90-7e51-4395-92c9-941baba81c22" providerId="ADAL" clId="{03E48C47-925F-465C-8C23-3C63514FF195}" dt="2022-12-07T08:41:16.692" v="143" actId="478"/>
          <ac:picMkLst>
            <pc:docMk/>
            <pc:sldMk cId="394005648" sldId="286"/>
            <ac:picMk id="19" creationId="{8D0A46CC-6878-9876-2E93-6C4B31FBDACB}"/>
          </ac:picMkLst>
        </pc:picChg>
        <pc:picChg chg="add del mod modCrop">
          <ac:chgData name="MICHELLE GALLO SEPULVEDA" userId="5466bb90-7e51-4395-92c9-941baba81c22" providerId="ADAL" clId="{03E48C47-925F-465C-8C23-3C63514FF195}" dt="2022-12-07T08:42:17.370" v="154" actId="478"/>
          <ac:picMkLst>
            <pc:docMk/>
            <pc:sldMk cId="394005648" sldId="286"/>
            <ac:picMk id="21" creationId="{F37730A7-E4C4-E43D-2693-5D1ACFCE6AA9}"/>
          </ac:picMkLst>
        </pc:picChg>
        <pc:picChg chg="add mod modCrop">
          <ac:chgData name="MICHELLE GALLO SEPULVEDA" userId="5466bb90-7e51-4395-92c9-941baba81c22" providerId="ADAL" clId="{03E48C47-925F-465C-8C23-3C63514FF195}" dt="2022-12-07T08:50:30.659" v="289" actId="1076"/>
          <ac:picMkLst>
            <pc:docMk/>
            <pc:sldMk cId="394005648" sldId="286"/>
            <ac:picMk id="23" creationId="{29393B4C-66B1-26C7-74B7-F63704975D83}"/>
          </ac:picMkLst>
        </pc:picChg>
      </pc:sldChg>
      <pc:sldChg chg="new del">
        <pc:chgData name="MICHELLE GALLO SEPULVEDA" userId="5466bb90-7e51-4395-92c9-941baba81c22" providerId="ADAL" clId="{03E48C47-925F-465C-8C23-3C63514FF195}" dt="2022-12-07T08:33:53.173" v="22" actId="680"/>
        <pc:sldMkLst>
          <pc:docMk/>
          <pc:sldMk cId="2854508634" sldId="286"/>
        </pc:sldMkLst>
      </pc:sldChg>
      <pc:sldChg chg="addSp delSp modSp add mod ord">
        <pc:chgData name="MICHELLE GALLO SEPULVEDA" userId="5466bb90-7e51-4395-92c9-941baba81c22" providerId="ADAL" clId="{03E48C47-925F-465C-8C23-3C63514FF195}" dt="2022-12-07T08:46:18.219" v="188" actId="404"/>
        <pc:sldMkLst>
          <pc:docMk/>
          <pc:sldMk cId="1649571274" sldId="287"/>
        </pc:sldMkLst>
        <pc:spChg chg="mod">
          <ac:chgData name="MICHELLE GALLO SEPULVEDA" userId="5466bb90-7e51-4395-92c9-941baba81c22" providerId="ADAL" clId="{03E48C47-925F-465C-8C23-3C63514FF195}" dt="2022-12-07T08:43:52.382" v="166" actId="1076"/>
          <ac:spMkLst>
            <pc:docMk/>
            <pc:sldMk cId="1649571274" sldId="287"/>
            <ac:spMk id="2" creationId="{00000000-0000-0000-0000-000000000000}"/>
          </ac:spMkLst>
        </pc:spChg>
        <pc:spChg chg="add del mod">
          <ac:chgData name="MICHELLE GALLO SEPULVEDA" userId="5466bb90-7e51-4395-92c9-941baba81c22" providerId="ADAL" clId="{03E48C47-925F-465C-8C23-3C63514FF195}" dt="2022-12-07T08:43:19.054" v="157" actId="478"/>
          <ac:spMkLst>
            <pc:docMk/>
            <pc:sldMk cId="1649571274" sldId="287"/>
            <ac:spMk id="3" creationId="{52C67C5C-A731-83A0-CF66-F34EA4D0EE8F}"/>
          </ac:spMkLst>
        </pc:spChg>
        <pc:spChg chg="add del mod">
          <ac:chgData name="MICHELLE GALLO SEPULVEDA" userId="5466bb90-7e51-4395-92c9-941baba81c22" providerId="ADAL" clId="{03E48C47-925F-465C-8C23-3C63514FF195}" dt="2022-12-07T08:43:28.375" v="161" actId="478"/>
          <ac:spMkLst>
            <pc:docMk/>
            <pc:sldMk cId="1649571274" sldId="287"/>
            <ac:spMk id="5" creationId="{FB4A3405-6554-590A-51AD-398E248B0DAB}"/>
          </ac:spMkLst>
        </pc:spChg>
        <pc:spChg chg="del">
          <ac:chgData name="MICHELLE GALLO SEPULVEDA" userId="5466bb90-7e51-4395-92c9-941baba81c22" providerId="ADAL" clId="{03E48C47-925F-465C-8C23-3C63514FF195}" dt="2022-12-07T08:44:08.009" v="183" actId="478"/>
          <ac:spMkLst>
            <pc:docMk/>
            <pc:sldMk cId="1649571274" sldId="287"/>
            <ac:spMk id="6" creationId="{6457F9DC-65F3-1311-DF6C-E6D119B317C9}"/>
          </ac:spMkLst>
        </pc:spChg>
        <pc:spChg chg="add del mod">
          <ac:chgData name="MICHELLE GALLO SEPULVEDA" userId="5466bb90-7e51-4395-92c9-941baba81c22" providerId="ADAL" clId="{03E48C47-925F-465C-8C23-3C63514FF195}" dt="2022-12-07T08:43:30.156" v="162" actId="478"/>
          <ac:spMkLst>
            <pc:docMk/>
            <pc:sldMk cId="1649571274" sldId="287"/>
            <ac:spMk id="13" creationId="{C934A28C-F8B6-7E89-2D97-0BE8D72D6707}"/>
          </ac:spMkLst>
        </pc:spChg>
        <pc:spChg chg="del">
          <ac:chgData name="MICHELLE GALLO SEPULVEDA" userId="5466bb90-7e51-4395-92c9-941baba81c22" providerId="ADAL" clId="{03E48C47-925F-465C-8C23-3C63514FF195}" dt="2022-12-07T08:42:14.049" v="151" actId="478"/>
          <ac:spMkLst>
            <pc:docMk/>
            <pc:sldMk cId="1649571274" sldId="287"/>
            <ac:spMk id="15" creationId="{9660E161-7C89-7897-0072-35B30832AC72}"/>
          </ac:spMkLst>
        </pc:spChg>
        <pc:spChg chg="add del mod">
          <ac:chgData name="MICHELLE GALLO SEPULVEDA" userId="5466bb90-7e51-4395-92c9-941baba81c22" providerId="ADAL" clId="{03E48C47-925F-465C-8C23-3C63514FF195}" dt="2022-12-07T08:43:28.375" v="161" actId="478"/>
          <ac:spMkLst>
            <pc:docMk/>
            <pc:sldMk cId="1649571274" sldId="287"/>
            <ac:spMk id="16" creationId="{604D68B2-9261-F6A7-B541-11F282C8A6BB}"/>
          </ac:spMkLst>
        </pc:spChg>
        <pc:spChg chg="add del mod">
          <ac:chgData name="MICHELLE GALLO SEPULVEDA" userId="5466bb90-7e51-4395-92c9-941baba81c22" providerId="ADAL" clId="{03E48C47-925F-465C-8C23-3C63514FF195}" dt="2022-12-07T08:43:46.853" v="165" actId="478"/>
          <ac:spMkLst>
            <pc:docMk/>
            <pc:sldMk cId="1649571274" sldId="287"/>
            <ac:spMk id="17" creationId="{B384D254-F95B-4CAD-B594-A88229C695E5}"/>
          </ac:spMkLst>
        </pc:spChg>
        <pc:spChg chg="add del mod">
          <ac:chgData name="MICHELLE GALLO SEPULVEDA" userId="5466bb90-7e51-4395-92c9-941baba81c22" providerId="ADAL" clId="{03E48C47-925F-465C-8C23-3C63514FF195}" dt="2022-12-07T08:43:46.853" v="165" actId="478"/>
          <ac:spMkLst>
            <pc:docMk/>
            <pc:sldMk cId="1649571274" sldId="287"/>
            <ac:spMk id="18" creationId="{C5A69B51-4D3B-A333-E2B0-5BE688545000}"/>
          </ac:spMkLst>
        </pc:spChg>
        <pc:spChg chg="add mod">
          <ac:chgData name="MICHELLE GALLO SEPULVEDA" userId="5466bb90-7e51-4395-92c9-941baba81c22" providerId="ADAL" clId="{03E48C47-925F-465C-8C23-3C63514FF195}" dt="2022-12-07T08:46:18.219" v="188" actId="404"/>
          <ac:spMkLst>
            <pc:docMk/>
            <pc:sldMk cId="1649571274" sldId="287"/>
            <ac:spMk id="19" creationId="{4EA1D791-4625-14C1-9E96-3C3354E07D9C}"/>
          </ac:spMkLst>
        </pc:spChg>
        <pc:spChg chg="add del mod">
          <ac:chgData name="MICHELLE GALLO SEPULVEDA" userId="5466bb90-7e51-4395-92c9-941baba81c22" providerId="ADAL" clId="{03E48C47-925F-465C-8C23-3C63514FF195}" dt="2022-12-07T08:44:12.482" v="185"/>
          <ac:spMkLst>
            <pc:docMk/>
            <pc:sldMk cId="1649571274" sldId="287"/>
            <ac:spMk id="20" creationId="{6236D0F5-42C2-3DFE-C189-531D0AA9190A}"/>
          </ac:spMkLst>
        </pc:spChg>
        <pc:picChg chg="del">
          <ac:chgData name="MICHELLE GALLO SEPULVEDA" userId="5466bb90-7e51-4395-92c9-941baba81c22" providerId="ADAL" clId="{03E48C47-925F-465C-8C23-3C63514FF195}" dt="2022-12-07T08:42:05.312" v="150" actId="478"/>
          <ac:picMkLst>
            <pc:docMk/>
            <pc:sldMk cId="1649571274" sldId="287"/>
            <ac:picMk id="14" creationId="{7A4576CA-A2E4-FAF2-92F7-F3BE2A2F930F}"/>
          </ac:picMkLst>
        </pc:picChg>
        <pc:picChg chg="mod">
          <ac:chgData name="MICHELLE GALLO SEPULVEDA" userId="5466bb90-7e51-4395-92c9-941baba81c22" providerId="ADAL" clId="{03E48C47-925F-465C-8C23-3C63514FF195}" dt="2022-12-07T08:44:14.984" v="186" actId="1076"/>
          <ac:picMkLst>
            <pc:docMk/>
            <pc:sldMk cId="1649571274" sldId="287"/>
            <ac:picMk id="21" creationId="{F37730A7-E4C4-E43D-2693-5D1ACFCE6AA9}"/>
          </ac:picMkLst>
        </pc:picChg>
      </pc:sldChg>
    </pc:docChg>
  </pc:docChgLst>
  <pc:docChgLst>
    <pc:chgData name="MICHELLE GALLO SEPULVEDA" userId="5466bb90-7e51-4395-92c9-941baba81c22" providerId="ADAL" clId="{0DF7F90E-2056-4387-AA18-2A958DD041FC}"/>
    <pc:docChg chg="undo custSel addSld modSld">
      <pc:chgData name="MICHELLE GALLO SEPULVEDA" userId="5466bb90-7e51-4395-92c9-941baba81c22" providerId="ADAL" clId="{0DF7F90E-2056-4387-AA18-2A958DD041FC}" dt="2022-12-01T11:59:09.926" v="274" actId="20577"/>
      <pc:docMkLst>
        <pc:docMk/>
      </pc:docMkLst>
      <pc:sldChg chg="addSp delSp modSp mod addCm delCm">
        <pc:chgData name="MICHELLE GALLO SEPULVEDA" userId="5466bb90-7e51-4395-92c9-941baba81c22" providerId="ADAL" clId="{0DF7F90E-2056-4387-AA18-2A958DD041FC}" dt="2022-12-01T11:17:49.953" v="270" actId="20577"/>
        <pc:sldMkLst>
          <pc:docMk/>
          <pc:sldMk cId="1611972298" sldId="277"/>
        </pc:sldMkLst>
        <pc:spChg chg="add del">
          <ac:chgData name="MICHELLE GALLO SEPULVEDA" userId="5466bb90-7e51-4395-92c9-941baba81c22" providerId="ADAL" clId="{0DF7F90E-2056-4387-AA18-2A958DD041FC}" dt="2022-12-01T09:42:46.156" v="109"/>
          <ac:spMkLst>
            <pc:docMk/>
            <pc:sldMk cId="1611972298" sldId="277"/>
            <ac:spMk id="2" creationId="{4C55E2A0-09A1-0D14-E1A8-FB6FE0283E3D}"/>
          </ac:spMkLst>
        </pc:spChg>
        <pc:spChg chg="mod">
          <ac:chgData name="MICHELLE GALLO SEPULVEDA" userId="5466bb90-7e51-4395-92c9-941baba81c22" providerId="ADAL" clId="{0DF7F90E-2056-4387-AA18-2A958DD041FC}" dt="2022-12-01T11:17:49.953" v="270" actId="20577"/>
          <ac:spMkLst>
            <pc:docMk/>
            <pc:sldMk cId="1611972298" sldId="277"/>
            <ac:spMk id="11" creationId="{00000000-0000-0000-0000-000000000000}"/>
          </ac:spMkLst>
        </pc:spChg>
        <pc:spChg chg="mod">
          <ac:chgData name="MICHELLE GALLO SEPULVEDA" userId="5466bb90-7e51-4395-92c9-941baba81c22" providerId="ADAL" clId="{0DF7F90E-2056-4387-AA18-2A958DD041FC}" dt="2022-12-01T09:35:45.030" v="16" actId="27636"/>
          <ac:spMkLst>
            <pc:docMk/>
            <pc:sldMk cId="1611972298" sldId="277"/>
            <ac:spMk id="12" creationId="{00000000-0000-0000-0000-000000000000}"/>
          </ac:spMkLst>
        </pc:spChg>
        <pc:spChg chg="mod">
          <ac:chgData name="MICHELLE GALLO SEPULVEDA" userId="5466bb90-7e51-4395-92c9-941baba81c22" providerId="ADAL" clId="{0DF7F90E-2056-4387-AA18-2A958DD041FC}" dt="2022-12-01T09:37:41.258" v="106" actId="20577"/>
          <ac:spMkLst>
            <pc:docMk/>
            <pc:sldMk cId="1611972298" sldId="277"/>
            <ac:spMk id="13" creationId="{00000000-0000-0000-0000-000000000000}"/>
          </ac:spMkLst>
        </pc:spChg>
        <pc:spChg chg="del">
          <ac:chgData name="MICHELLE GALLO SEPULVEDA" userId="5466bb90-7e51-4395-92c9-941baba81c22" providerId="ADAL" clId="{0DF7F90E-2056-4387-AA18-2A958DD041FC}" dt="2022-12-01T09:44:41.874" v="114" actId="478"/>
          <ac:spMkLst>
            <pc:docMk/>
            <pc:sldMk cId="1611972298" sldId="277"/>
            <ac:spMk id="15" creationId="{00000000-0000-0000-0000-000000000000}"/>
          </ac:spMkLst>
        </pc:spChg>
        <pc:spChg chg="del">
          <ac:chgData name="MICHELLE GALLO SEPULVEDA" userId="5466bb90-7e51-4395-92c9-941baba81c22" providerId="ADAL" clId="{0DF7F90E-2056-4387-AA18-2A958DD041FC}" dt="2022-12-01T09:42:49.481" v="112" actId="478"/>
          <ac:spMkLst>
            <pc:docMk/>
            <pc:sldMk cId="1611972298" sldId="277"/>
            <ac:spMk id="16" creationId="{00000000-0000-0000-0000-000000000000}"/>
          </ac:spMkLst>
        </pc:spChg>
        <pc:spChg chg="del">
          <ac:chgData name="MICHELLE GALLO SEPULVEDA" userId="5466bb90-7e51-4395-92c9-941baba81c22" providerId="ADAL" clId="{0DF7F90E-2056-4387-AA18-2A958DD041FC}" dt="2022-12-01T09:42:42.744" v="107" actId="478"/>
          <ac:spMkLst>
            <pc:docMk/>
            <pc:sldMk cId="1611972298" sldId="277"/>
            <ac:spMk id="17" creationId="{00000000-0000-0000-0000-000000000000}"/>
          </ac:spMkLst>
        </pc:spChg>
        <pc:spChg chg="del">
          <ac:chgData name="MICHELLE GALLO SEPULVEDA" userId="5466bb90-7e51-4395-92c9-941baba81c22" providerId="ADAL" clId="{0DF7F90E-2056-4387-AA18-2A958DD041FC}" dt="2022-12-01T09:47:06.101" v="144" actId="478"/>
          <ac:spMkLst>
            <pc:docMk/>
            <pc:sldMk cId="1611972298" sldId="277"/>
            <ac:spMk id="18" creationId="{00000000-0000-0000-0000-000000000000}"/>
          </ac:spMkLst>
        </pc:spChg>
        <pc:spChg chg="mod">
          <ac:chgData name="MICHELLE GALLO SEPULVEDA" userId="5466bb90-7e51-4395-92c9-941baba81c22" providerId="ADAL" clId="{0DF7F90E-2056-4387-AA18-2A958DD041FC}" dt="2022-12-01T09:46:44.133" v="143" actId="20577"/>
          <ac:spMkLst>
            <pc:docMk/>
            <pc:sldMk cId="1611972298" sldId="277"/>
            <ac:spMk id="20" creationId="{00000000-0000-0000-0000-000000000000}"/>
          </ac:spMkLst>
        </pc:spChg>
        <pc:spChg chg="mod">
          <ac:chgData name="MICHELLE GALLO SEPULVEDA" userId="5466bb90-7e51-4395-92c9-941baba81c22" providerId="ADAL" clId="{0DF7F90E-2056-4387-AA18-2A958DD041FC}" dt="2022-12-01T10:29:42.499" v="264" actId="20577"/>
          <ac:spMkLst>
            <pc:docMk/>
            <pc:sldMk cId="1611972298" sldId="277"/>
            <ac:spMk id="22" creationId="{00000000-0000-0000-0000-000000000000}"/>
          </ac:spMkLst>
        </pc:spChg>
        <pc:picChg chg="add del mod">
          <ac:chgData name="MICHELLE GALLO SEPULVEDA" userId="5466bb90-7e51-4395-92c9-941baba81c22" providerId="ADAL" clId="{0DF7F90E-2056-4387-AA18-2A958DD041FC}" dt="2022-12-01T09:45:13.675" v="117" actId="478"/>
          <ac:picMkLst>
            <pc:docMk/>
            <pc:sldMk cId="1611972298" sldId="277"/>
            <ac:picMk id="4" creationId="{9627FFFB-1271-107D-C0EC-49C493FE7D32}"/>
          </ac:picMkLst>
        </pc:picChg>
        <pc:picChg chg="add mod">
          <ac:chgData name="MICHELLE GALLO SEPULVEDA" userId="5466bb90-7e51-4395-92c9-941baba81c22" providerId="ADAL" clId="{0DF7F90E-2056-4387-AA18-2A958DD041FC}" dt="2022-12-01T11:00:21.742" v="267" actId="1076"/>
          <ac:picMkLst>
            <pc:docMk/>
            <pc:sldMk cId="1611972298" sldId="277"/>
            <ac:picMk id="5" creationId="{13FAEC33-95CC-2857-B142-B12A44316F76}"/>
          </ac:picMkLst>
        </pc:picChg>
        <pc:picChg chg="add mod">
          <ac:chgData name="MICHELLE GALLO SEPULVEDA" userId="5466bb90-7e51-4395-92c9-941baba81c22" providerId="ADAL" clId="{0DF7F90E-2056-4387-AA18-2A958DD041FC}" dt="2022-12-01T09:47:24.566" v="147" actId="14100"/>
          <ac:picMkLst>
            <pc:docMk/>
            <pc:sldMk cId="1611972298" sldId="277"/>
            <ac:picMk id="6" creationId="{996404ED-A48D-9ABC-D855-1C147BF064AF}"/>
          </ac:picMkLst>
        </pc:picChg>
        <pc:picChg chg="del">
          <ac:chgData name="MICHELLE GALLO SEPULVEDA" userId="5466bb90-7e51-4395-92c9-941baba81c22" providerId="ADAL" clId="{0DF7F90E-2056-4387-AA18-2A958DD041FC}" dt="2022-12-01T09:47:25.949" v="148" actId="478"/>
          <ac:picMkLst>
            <pc:docMk/>
            <pc:sldMk cId="1611972298" sldId="277"/>
            <ac:picMk id="14" creationId="{C3B1CEF6-A071-4A20-AABF-CDE18D344C03}"/>
          </ac:picMkLst>
        </pc:picChg>
        <pc:picChg chg="add mod">
          <ac:chgData name="MICHELLE GALLO SEPULVEDA" userId="5466bb90-7e51-4395-92c9-941baba81c22" providerId="ADAL" clId="{0DF7F90E-2056-4387-AA18-2A958DD041FC}" dt="2022-12-01T09:46:27.870" v="138" actId="1076"/>
          <ac:picMkLst>
            <pc:docMk/>
            <pc:sldMk cId="1611972298" sldId="277"/>
            <ac:picMk id="1028" creationId="{A7A743E1-5FE4-DE85-F6EE-704F23BA366B}"/>
          </ac:picMkLst>
        </pc:picChg>
        <pc:picChg chg="add mod">
          <ac:chgData name="MICHELLE GALLO SEPULVEDA" userId="5466bb90-7e51-4395-92c9-941baba81c22" providerId="ADAL" clId="{0DF7F90E-2056-4387-AA18-2A958DD041FC}" dt="2022-12-01T09:46:11.477" v="132" actId="1076"/>
          <ac:picMkLst>
            <pc:docMk/>
            <pc:sldMk cId="1611972298" sldId="277"/>
            <ac:picMk id="1030" creationId="{3D33E7ED-966B-5F7F-DF00-086CA6C24BEB}"/>
          </ac:picMkLst>
        </pc:picChg>
      </pc:sldChg>
      <pc:sldChg chg="addSp delSp modSp mod">
        <pc:chgData name="MICHELLE GALLO SEPULVEDA" userId="5466bb90-7e51-4395-92c9-941baba81c22" providerId="ADAL" clId="{0DF7F90E-2056-4387-AA18-2A958DD041FC}" dt="2022-12-01T11:59:09.926" v="274" actId="20577"/>
        <pc:sldMkLst>
          <pc:docMk/>
          <pc:sldMk cId="1704461530" sldId="280"/>
        </pc:sldMkLst>
        <pc:spChg chg="mod">
          <ac:chgData name="MICHELLE GALLO SEPULVEDA" userId="5466bb90-7e51-4395-92c9-941baba81c22" providerId="ADAL" clId="{0DF7F90E-2056-4387-AA18-2A958DD041FC}" dt="2022-12-01T11:19:00.032" v="272" actId="1076"/>
          <ac:spMkLst>
            <pc:docMk/>
            <pc:sldMk cId="1704461530" sldId="280"/>
            <ac:spMk id="2" creationId="{00000000-0000-0000-0000-000000000000}"/>
          </ac:spMkLst>
        </pc:spChg>
        <pc:spChg chg="mod">
          <ac:chgData name="MICHELLE GALLO SEPULVEDA" userId="5466bb90-7e51-4395-92c9-941baba81c22" providerId="ADAL" clId="{0DF7F90E-2056-4387-AA18-2A958DD041FC}" dt="2022-12-01T11:02:55.699" v="268" actId="123"/>
          <ac:spMkLst>
            <pc:docMk/>
            <pc:sldMk cId="1704461530" sldId="280"/>
            <ac:spMk id="3" creationId="{00000000-0000-0000-0000-000000000000}"/>
          </ac:spMkLst>
        </pc:spChg>
        <pc:spChg chg="mod">
          <ac:chgData name="MICHELLE GALLO SEPULVEDA" userId="5466bb90-7e51-4395-92c9-941baba81c22" providerId="ADAL" clId="{0DF7F90E-2056-4387-AA18-2A958DD041FC}" dt="2022-12-01T11:59:09.926" v="274" actId="20577"/>
          <ac:spMkLst>
            <pc:docMk/>
            <pc:sldMk cId="1704461530" sldId="280"/>
            <ac:spMk id="5" creationId="{00000000-0000-0000-0000-000000000000}"/>
          </ac:spMkLst>
        </pc:spChg>
        <pc:picChg chg="add del mod">
          <ac:chgData name="MICHELLE GALLO SEPULVEDA" userId="5466bb90-7e51-4395-92c9-941baba81c22" providerId="ADAL" clId="{0DF7F90E-2056-4387-AA18-2A958DD041FC}" dt="2022-12-01T10:08:49.381" v="188" actId="1076"/>
          <ac:picMkLst>
            <pc:docMk/>
            <pc:sldMk cId="1704461530" sldId="280"/>
            <ac:picMk id="16" creationId="{00000000-0000-0000-0000-000000000000}"/>
          </ac:picMkLst>
        </pc:picChg>
        <pc:picChg chg="add del mod">
          <ac:chgData name="MICHELLE GALLO SEPULVEDA" userId="5466bb90-7e51-4395-92c9-941baba81c22" providerId="ADAL" clId="{0DF7F90E-2056-4387-AA18-2A958DD041FC}" dt="2022-12-01T10:08:49.381" v="188" actId="1076"/>
          <ac:picMkLst>
            <pc:docMk/>
            <pc:sldMk cId="1704461530" sldId="280"/>
            <ac:picMk id="17" creationId="{00000000-0000-0000-0000-000000000000}"/>
          </ac:picMkLst>
        </pc:picChg>
      </pc:sldChg>
      <pc:sldChg chg="modSp mod">
        <pc:chgData name="MICHELLE GALLO SEPULVEDA" userId="5466bb90-7e51-4395-92c9-941baba81c22" providerId="ADAL" clId="{0DF7F90E-2056-4387-AA18-2A958DD041FC}" dt="2022-12-01T10:19:52.294" v="232" actId="13926"/>
        <pc:sldMkLst>
          <pc:docMk/>
          <pc:sldMk cId="630855723" sldId="281"/>
        </pc:sldMkLst>
        <pc:spChg chg="mod">
          <ac:chgData name="MICHELLE GALLO SEPULVEDA" userId="5466bb90-7e51-4395-92c9-941baba81c22" providerId="ADAL" clId="{0DF7F90E-2056-4387-AA18-2A958DD041FC}" dt="2022-12-01T10:19:50.057" v="231" actId="13926"/>
          <ac:spMkLst>
            <pc:docMk/>
            <pc:sldMk cId="630855723" sldId="281"/>
            <ac:spMk id="3" creationId="{00000000-0000-0000-0000-000000000000}"/>
          </ac:spMkLst>
        </pc:spChg>
        <pc:spChg chg="mod">
          <ac:chgData name="MICHELLE GALLO SEPULVEDA" userId="5466bb90-7e51-4395-92c9-941baba81c22" providerId="ADAL" clId="{0DF7F90E-2056-4387-AA18-2A958DD041FC}" dt="2022-12-01T10:19:52.294" v="232" actId="13926"/>
          <ac:spMkLst>
            <pc:docMk/>
            <pc:sldMk cId="630855723" sldId="281"/>
            <ac:spMk id="4" creationId="{00000000-0000-0000-0000-000000000000}"/>
          </ac:spMkLst>
        </pc:spChg>
      </pc:sldChg>
      <pc:sldChg chg="addSp delSp modSp mod">
        <pc:chgData name="MICHELLE GALLO SEPULVEDA" userId="5466bb90-7e51-4395-92c9-941baba81c22" providerId="ADAL" clId="{0DF7F90E-2056-4387-AA18-2A958DD041FC}" dt="2022-12-01T10:19:45.570" v="230" actId="13926"/>
        <pc:sldMkLst>
          <pc:docMk/>
          <pc:sldMk cId="1646280223" sldId="282"/>
        </pc:sldMkLst>
        <pc:spChg chg="mod">
          <ac:chgData name="MICHELLE GALLO SEPULVEDA" userId="5466bb90-7e51-4395-92c9-941baba81c22" providerId="ADAL" clId="{0DF7F90E-2056-4387-AA18-2A958DD041FC}" dt="2022-12-01T10:19:45.570" v="230" actId="13926"/>
          <ac:spMkLst>
            <pc:docMk/>
            <pc:sldMk cId="1646280223" sldId="282"/>
            <ac:spMk id="3" creationId="{00000000-0000-0000-0000-000000000000}"/>
          </ac:spMkLst>
        </pc:spChg>
        <pc:spChg chg="add">
          <ac:chgData name="MICHELLE GALLO SEPULVEDA" userId="5466bb90-7e51-4395-92c9-941baba81c22" providerId="ADAL" clId="{0DF7F90E-2056-4387-AA18-2A958DD041FC}" dt="2022-12-01T10:17:10.791" v="193"/>
          <ac:spMkLst>
            <pc:docMk/>
            <pc:sldMk cId="1646280223" sldId="282"/>
            <ac:spMk id="4" creationId="{BAEDF280-8571-E59B-96F4-3C51871AF888}"/>
          </ac:spMkLst>
        </pc:spChg>
        <pc:spChg chg="add">
          <ac:chgData name="MICHELLE GALLO SEPULVEDA" userId="5466bb90-7e51-4395-92c9-941baba81c22" providerId="ADAL" clId="{0DF7F90E-2056-4387-AA18-2A958DD041FC}" dt="2022-12-01T10:17:10.791" v="193"/>
          <ac:spMkLst>
            <pc:docMk/>
            <pc:sldMk cId="1646280223" sldId="282"/>
            <ac:spMk id="5" creationId="{9A7CF0EC-0B9C-1CC6-93CB-028DB4FE6AF4}"/>
          </ac:spMkLst>
        </pc:spChg>
        <pc:spChg chg="add">
          <ac:chgData name="MICHELLE GALLO SEPULVEDA" userId="5466bb90-7e51-4395-92c9-941baba81c22" providerId="ADAL" clId="{0DF7F90E-2056-4387-AA18-2A958DD041FC}" dt="2022-12-01T10:17:10.791" v="193"/>
          <ac:spMkLst>
            <pc:docMk/>
            <pc:sldMk cId="1646280223" sldId="282"/>
            <ac:spMk id="6" creationId="{6457F9DC-65F3-1311-DF6C-E6D119B317C9}"/>
          </ac:spMkLst>
        </pc:spChg>
        <pc:spChg chg="add">
          <ac:chgData name="MICHELLE GALLO SEPULVEDA" userId="5466bb90-7e51-4395-92c9-941baba81c22" providerId="ADAL" clId="{0DF7F90E-2056-4387-AA18-2A958DD041FC}" dt="2022-12-01T10:17:10.791" v="193"/>
          <ac:spMkLst>
            <pc:docMk/>
            <pc:sldMk cId="1646280223" sldId="282"/>
            <ac:spMk id="7" creationId="{B9710370-8E73-F576-6667-7651D79C7E6B}"/>
          </ac:spMkLst>
        </pc:spChg>
        <pc:spChg chg="add">
          <ac:chgData name="MICHELLE GALLO SEPULVEDA" userId="5466bb90-7e51-4395-92c9-941baba81c22" providerId="ADAL" clId="{0DF7F90E-2056-4387-AA18-2A958DD041FC}" dt="2022-12-01T10:17:10.791" v="193"/>
          <ac:spMkLst>
            <pc:docMk/>
            <pc:sldMk cId="1646280223" sldId="282"/>
            <ac:spMk id="8" creationId="{A27314FB-5845-0CF0-B659-F2AF10D067FB}"/>
          </ac:spMkLst>
        </pc:spChg>
        <pc:spChg chg="add">
          <ac:chgData name="MICHELLE GALLO SEPULVEDA" userId="5466bb90-7e51-4395-92c9-941baba81c22" providerId="ADAL" clId="{0DF7F90E-2056-4387-AA18-2A958DD041FC}" dt="2022-12-01T10:17:10.791" v="193"/>
          <ac:spMkLst>
            <pc:docMk/>
            <pc:sldMk cId="1646280223" sldId="282"/>
            <ac:spMk id="9" creationId="{4FCA2292-1AFA-5BB8-305F-E8D3B9600B7B}"/>
          </ac:spMkLst>
        </pc:spChg>
        <pc:spChg chg="add">
          <ac:chgData name="MICHELLE GALLO SEPULVEDA" userId="5466bb90-7e51-4395-92c9-941baba81c22" providerId="ADAL" clId="{0DF7F90E-2056-4387-AA18-2A958DD041FC}" dt="2022-12-01T10:17:10.791" v="193"/>
          <ac:spMkLst>
            <pc:docMk/>
            <pc:sldMk cId="1646280223" sldId="282"/>
            <ac:spMk id="10" creationId="{F91A82BD-3AD5-A5C4-0F2D-0571558C99B7}"/>
          </ac:spMkLst>
        </pc:spChg>
        <pc:spChg chg="add">
          <ac:chgData name="MICHELLE GALLO SEPULVEDA" userId="5466bb90-7e51-4395-92c9-941baba81c22" providerId="ADAL" clId="{0DF7F90E-2056-4387-AA18-2A958DD041FC}" dt="2022-12-01T10:17:10.791" v="193"/>
          <ac:spMkLst>
            <pc:docMk/>
            <pc:sldMk cId="1646280223" sldId="282"/>
            <ac:spMk id="11" creationId="{00F894BD-8DA9-BC88-88C5-D83DC55446CD}"/>
          </ac:spMkLst>
        </pc:spChg>
        <pc:spChg chg="add">
          <ac:chgData name="MICHELLE GALLO SEPULVEDA" userId="5466bb90-7e51-4395-92c9-941baba81c22" providerId="ADAL" clId="{0DF7F90E-2056-4387-AA18-2A958DD041FC}" dt="2022-12-01T10:17:10.791" v="193"/>
          <ac:spMkLst>
            <pc:docMk/>
            <pc:sldMk cId="1646280223" sldId="282"/>
            <ac:spMk id="12" creationId="{9EB9BAEA-28D8-7D5E-C7E4-65555A1E3A8F}"/>
          </ac:spMkLst>
        </pc:spChg>
        <pc:picChg chg="add del mod">
          <ac:chgData name="MICHELLE GALLO SEPULVEDA" userId="5466bb90-7e51-4395-92c9-941baba81c22" providerId="ADAL" clId="{0DF7F90E-2056-4387-AA18-2A958DD041FC}" dt="2022-12-01T10:19:16.827" v="214" actId="478"/>
          <ac:picMkLst>
            <pc:docMk/>
            <pc:sldMk cId="1646280223" sldId="282"/>
            <ac:picMk id="2049" creationId="{4F360712-56FF-15D6-71B0-1541C240D594}"/>
          </ac:picMkLst>
        </pc:picChg>
        <pc:picChg chg="add del mod">
          <ac:chgData name="MICHELLE GALLO SEPULVEDA" userId="5466bb90-7e51-4395-92c9-941baba81c22" providerId="ADAL" clId="{0DF7F90E-2056-4387-AA18-2A958DD041FC}" dt="2022-12-01T10:19:16.827" v="214" actId="478"/>
          <ac:picMkLst>
            <pc:docMk/>
            <pc:sldMk cId="1646280223" sldId="282"/>
            <ac:picMk id="2050" creationId="{B9123E99-0BAD-601D-DF95-3EB782E2C6F4}"/>
          </ac:picMkLst>
        </pc:picChg>
        <pc:picChg chg="add del mod">
          <ac:chgData name="MICHELLE GALLO SEPULVEDA" userId="5466bb90-7e51-4395-92c9-941baba81c22" providerId="ADAL" clId="{0DF7F90E-2056-4387-AA18-2A958DD041FC}" dt="2022-12-01T10:19:16.827" v="214" actId="478"/>
          <ac:picMkLst>
            <pc:docMk/>
            <pc:sldMk cId="1646280223" sldId="282"/>
            <ac:picMk id="2051" creationId="{AB6C8C05-B15A-BB88-3910-D8BC0619D30E}"/>
          </ac:picMkLst>
        </pc:picChg>
        <pc:picChg chg="add del mod">
          <ac:chgData name="MICHELLE GALLO SEPULVEDA" userId="5466bb90-7e51-4395-92c9-941baba81c22" providerId="ADAL" clId="{0DF7F90E-2056-4387-AA18-2A958DD041FC}" dt="2022-12-01T10:19:16.827" v="214" actId="478"/>
          <ac:picMkLst>
            <pc:docMk/>
            <pc:sldMk cId="1646280223" sldId="282"/>
            <ac:picMk id="2052" creationId="{C83960A5-1EB7-90F1-78B2-A813633BD7EE}"/>
          </ac:picMkLst>
        </pc:picChg>
        <pc:picChg chg="add del mod">
          <ac:chgData name="MICHELLE GALLO SEPULVEDA" userId="5466bb90-7e51-4395-92c9-941baba81c22" providerId="ADAL" clId="{0DF7F90E-2056-4387-AA18-2A958DD041FC}" dt="2022-12-01T10:19:16.827" v="214" actId="478"/>
          <ac:picMkLst>
            <pc:docMk/>
            <pc:sldMk cId="1646280223" sldId="282"/>
            <ac:picMk id="2053" creationId="{204175DD-7BEC-513A-114F-CC10A14E9B27}"/>
          </ac:picMkLst>
        </pc:picChg>
        <pc:picChg chg="add del mod">
          <ac:chgData name="MICHELLE GALLO SEPULVEDA" userId="5466bb90-7e51-4395-92c9-941baba81c22" providerId="ADAL" clId="{0DF7F90E-2056-4387-AA18-2A958DD041FC}" dt="2022-12-01T10:19:16.827" v="214" actId="478"/>
          <ac:picMkLst>
            <pc:docMk/>
            <pc:sldMk cId="1646280223" sldId="282"/>
            <ac:picMk id="2054" creationId="{1521AF77-54D7-F385-0042-38CBAD160097}"/>
          </ac:picMkLst>
        </pc:picChg>
        <pc:picChg chg="add del mod">
          <ac:chgData name="MICHELLE GALLO SEPULVEDA" userId="5466bb90-7e51-4395-92c9-941baba81c22" providerId="ADAL" clId="{0DF7F90E-2056-4387-AA18-2A958DD041FC}" dt="2022-12-01T10:19:16.827" v="214" actId="478"/>
          <ac:picMkLst>
            <pc:docMk/>
            <pc:sldMk cId="1646280223" sldId="282"/>
            <ac:picMk id="2055" creationId="{8E14ABE4-94D4-CD57-F9C9-B9A4C97ADDBC}"/>
          </ac:picMkLst>
        </pc:picChg>
        <pc:picChg chg="add del mod">
          <ac:chgData name="MICHELLE GALLO SEPULVEDA" userId="5466bb90-7e51-4395-92c9-941baba81c22" providerId="ADAL" clId="{0DF7F90E-2056-4387-AA18-2A958DD041FC}" dt="2022-12-01T10:19:16.827" v="214" actId="478"/>
          <ac:picMkLst>
            <pc:docMk/>
            <pc:sldMk cId="1646280223" sldId="282"/>
            <ac:picMk id="2056" creationId="{98E82179-9CDA-81B6-B6D8-18A7F375E1BC}"/>
          </ac:picMkLst>
        </pc:picChg>
      </pc:sldChg>
      <pc:sldChg chg="modSp mod">
        <pc:chgData name="MICHELLE GALLO SEPULVEDA" userId="5466bb90-7e51-4395-92c9-941baba81c22" providerId="ADAL" clId="{0DF7F90E-2056-4387-AA18-2A958DD041FC}" dt="2022-12-01T10:19:58.477" v="234" actId="13926"/>
        <pc:sldMkLst>
          <pc:docMk/>
          <pc:sldMk cId="413194293" sldId="283"/>
        </pc:sldMkLst>
        <pc:spChg chg="mod">
          <ac:chgData name="MICHELLE GALLO SEPULVEDA" userId="5466bb90-7e51-4395-92c9-941baba81c22" providerId="ADAL" clId="{0DF7F90E-2056-4387-AA18-2A958DD041FC}" dt="2022-12-01T10:19:55.772" v="233" actId="13926"/>
          <ac:spMkLst>
            <pc:docMk/>
            <pc:sldMk cId="413194293" sldId="283"/>
            <ac:spMk id="4" creationId="{00000000-0000-0000-0000-000000000000}"/>
          </ac:spMkLst>
        </pc:spChg>
        <pc:spChg chg="mod">
          <ac:chgData name="MICHELLE GALLO SEPULVEDA" userId="5466bb90-7e51-4395-92c9-941baba81c22" providerId="ADAL" clId="{0DF7F90E-2056-4387-AA18-2A958DD041FC}" dt="2022-12-01T10:19:58.477" v="234" actId="13926"/>
          <ac:spMkLst>
            <pc:docMk/>
            <pc:sldMk cId="413194293" sldId="283"/>
            <ac:spMk id="5" creationId="{00000000-0000-0000-0000-000000000000}"/>
          </ac:spMkLst>
        </pc:spChg>
      </pc:sldChg>
      <pc:sldChg chg="delSp modSp add mod">
        <pc:chgData name="MICHELLE GALLO SEPULVEDA" userId="5466bb90-7e51-4395-92c9-941baba81c22" providerId="ADAL" clId="{0DF7F90E-2056-4387-AA18-2A958DD041FC}" dt="2022-12-01T10:19:08.195" v="213" actId="1076"/>
        <pc:sldMkLst>
          <pc:docMk/>
          <pc:sldMk cId="3504941597" sldId="285"/>
        </pc:sldMkLst>
        <pc:spChg chg="del">
          <ac:chgData name="MICHELLE GALLO SEPULVEDA" userId="5466bb90-7e51-4395-92c9-941baba81c22" providerId="ADAL" clId="{0DF7F90E-2056-4387-AA18-2A958DD041FC}" dt="2022-12-01T10:18:41.995" v="209" actId="478"/>
          <ac:spMkLst>
            <pc:docMk/>
            <pc:sldMk cId="3504941597" sldId="285"/>
            <ac:spMk id="3" creationId="{00000000-0000-0000-0000-000000000000}"/>
          </ac:spMkLst>
        </pc:spChg>
        <pc:spChg chg="del">
          <ac:chgData name="MICHELLE GALLO SEPULVEDA" userId="5466bb90-7e51-4395-92c9-941baba81c22" providerId="ADAL" clId="{0DF7F90E-2056-4387-AA18-2A958DD041FC}" dt="2022-12-01T10:18:47.104" v="210" actId="478"/>
          <ac:spMkLst>
            <pc:docMk/>
            <pc:sldMk cId="3504941597" sldId="285"/>
            <ac:spMk id="5" creationId="{9A7CF0EC-0B9C-1CC6-93CB-028DB4FE6AF4}"/>
          </ac:spMkLst>
        </pc:spChg>
        <pc:spChg chg="mod">
          <ac:chgData name="MICHELLE GALLO SEPULVEDA" userId="5466bb90-7e51-4395-92c9-941baba81c22" providerId="ADAL" clId="{0DF7F90E-2056-4387-AA18-2A958DD041FC}" dt="2022-12-01T10:18:51.106" v="212" actId="1076"/>
          <ac:spMkLst>
            <pc:docMk/>
            <pc:sldMk cId="3504941597" sldId="285"/>
            <ac:spMk id="6" creationId="{6457F9DC-65F3-1311-DF6C-E6D119B317C9}"/>
          </ac:spMkLst>
        </pc:spChg>
        <pc:picChg chg="mod">
          <ac:chgData name="MICHELLE GALLO SEPULVEDA" userId="5466bb90-7e51-4395-92c9-941baba81c22" providerId="ADAL" clId="{0DF7F90E-2056-4387-AA18-2A958DD041FC}" dt="2022-12-01T10:19:08.195" v="213" actId="1076"/>
          <ac:picMkLst>
            <pc:docMk/>
            <pc:sldMk cId="3504941597" sldId="285"/>
            <ac:picMk id="2049" creationId="{4F360712-56FF-15D6-71B0-1541C240D594}"/>
          </ac:picMkLst>
        </pc:picChg>
        <pc:picChg chg="mod">
          <ac:chgData name="MICHELLE GALLO SEPULVEDA" userId="5466bb90-7e51-4395-92c9-941baba81c22" providerId="ADAL" clId="{0DF7F90E-2056-4387-AA18-2A958DD041FC}" dt="2022-12-01T10:19:08.195" v="213" actId="1076"/>
          <ac:picMkLst>
            <pc:docMk/>
            <pc:sldMk cId="3504941597" sldId="285"/>
            <ac:picMk id="2050" creationId="{B9123E99-0BAD-601D-DF95-3EB782E2C6F4}"/>
          </ac:picMkLst>
        </pc:picChg>
        <pc:picChg chg="mod">
          <ac:chgData name="MICHELLE GALLO SEPULVEDA" userId="5466bb90-7e51-4395-92c9-941baba81c22" providerId="ADAL" clId="{0DF7F90E-2056-4387-AA18-2A958DD041FC}" dt="2022-12-01T10:19:08.195" v="213" actId="1076"/>
          <ac:picMkLst>
            <pc:docMk/>
            <pc:sldMk cId="3504941597" sldId="285"/>
            <ac:picMk id="2051" creationId="{AB6C8C05-B15A-BB88-3910-D8BC0619D30E}"/>
          </ac:picMkLst>
        </pc:picChg>
        <pc:picChg chg="mod">
          <ac:chgData name="MICHELLE GALLO SEPULVEDA" userId="5466bb90-7e51-4395-92c9-941baba81c22" providerId="ADAL" clId="{0DF7F90E-2056-4387-AA18-2A958DD041FC}" dt="2022-12-01T10:19:08.195" v="213" actId="1076"/>
          <ac:picMkLst>
            <pc:docMk/>
            <pc:sldMk cId="3504941597" sldId="285"/>
            <ac:picMk id="2052" creationId="{C83960A5-1EB7-90F1-78B2-A813633BD7EE}"/>
          </ac:picMkLst>
        </pc:picChg>
        <pc:picChg chg="mod">
          <ac:chgData name="MICHELLE GALLO SEPULVEDA" userId="5466bb90-7e51-4395-92c9-941baba81c22" providerId="ADAL" clId="{0DF7F90E-2056-4387-AA18-2A958DD041FC}" dt="2022-12-01T10:19:08.195" v="213" actId="1076"/>
          <ac:picMkLst>
            <pc:docMk/>
            <pc:sldMk cId="3504941597" sldId="285"/>
            <ac:picMk id="2053" creationId="{204175DD-7BEC-513A-114F-CC10A14E9B27}"/>
          </ac:picMkLst>
        </pc:picChg>
        <pc:picChg chg="mod">
          <ac:chgData name="MICHELLE GALLO SEPULVEDA" userId="5466bb90-7e51-4395-92c9-941baba81c22" providerId="ADAL" clId="{0DF7F90E-2056-4387-AA18-2A958DD041FC}" dt="2022-12-01T10:19:08.195" v="213" actId="1076"/>
          <ac:picMkLst>
            <pc:docMk/>
            <pc:sldMk cId="3504941597" sldId="285"/>
            <ac:picMk id="2054" creationId="{1521AF77-54D7-F385-0042-38CBAD160097}"/>
          </ac:picMkLst>
        </pc:picChg>
        <pc:picChg chg="mod">
          <ac:chgData name="MICHELLE GALLO SEPULVEDA" userId="5466bb90-7e51-4395-92c9-941baba81c22" providerId="ADAL" clId="{0DF7F90E-2056-4387-AA18-2A958DD041FC}" dt="2022-12-01T10:19:08.195" v="213" actId="1076"/>
          <ac:picMkLst>
            <pc:docMk/>
            <pc:sldMk cId="3504941597" sldId="285"/>
            <ac:picMk id="2055" creationId="{8E14ABE4-94D4-CD57-F9C9-B9A4C97ADDBC}"/>
          </ac:picMkLst>
        </pc:picChg>
        <pc:picChg chg="mod">
          <ac:chgData name="MICHELLE GALLO SEPULVEDA" userId="5466bb90-7e51-4395-92c9-941baba81c22" providerId="ADAL" clId="{0DF7F90E-2056-4387-AA18-2A958DD041FC}" dt="2022-12-01T10:19:08.195" v="213" actId="1076"/>
          <ac:picMkLst>
            <pc:docMk/>
            <pc:sldMk cId="3504941597" sldId="285"/>
            <ac:picMk id="2056" creationId="{98E82179-9CDA-81B6-B6D8-18A7F375E1BC}"/>
          </ac:picMkLst>
        </pc:picChg>
      </pc:sldChg>
    </pc:docChg>
  </pc:docChgLst>
  <pc:docChgLst>
    <pc:chgData name="a.gutierrez@upm.es" userId="S::a.gutierrez@upm.es::273df31a-13fa-4123-ba94-4761f751d6aa" providerId="AD" clId="Web-{1AF1E6C0-4749-E103-091E-4D88032F0015}"/>
    <pc:docChg chg="modSld">
      <pc:chgData name="a.gutierrez@upm.es" userId="S::a.gutierrez@upm.es::273df31a-13fa-4123-ba94-4761f751d6aa" providerId="AD" clId="Web-{1AF1E6C0-4749-E103-091E-4D88032F0015}" dt="2022-12-09T15:30:59.092" v="2" actId="14100"/>
      <pc:docMkLst>
        <pc:docMk/>
      </pc:docMkLst>
      <pc:sldChg chg="addSp delSp modSp">
        <pc:chgData name="a.gutierrez@upm.es" userId="S::a.gutierrez@upm.es::273df31a-13fa-4123-ba94-4761f751d6aa" providerId="AD" clId="Web-{1AF1E6C0-4749-E103-091E-4D88032F0015}" dt="2022-12-09T15:30:59.092" v="2" actId="14100"/>
        <pc:sldMkLst>
          <pc:docMk/>
          <pc:sldMk cId="630855723" sldId="281"/>
        </pc:sldMkLst>
        <pc:spChg chg="del">
          <ac:chgData name="a.gutierrez@upm.es" userId="S::a.gutierrez@upm.es::273df31a-13fa-4123-ba94-4761f751d6aa" providerId="AD" clId="Web-{1AF1E6C0-4749-E103-091E-4D88032F0015}" dt="2022-12-09T15:30:50.013" v="0"/>
          <ac:spMkLst>
            <pc:docMk/>
            <pc:sldMk cId="630855723" sldId="281"/>
            <ac:spMk id="3" creationId="{00000000-0000-0000-0000-000000000000}"/>
          </ac:spMkLst>
        </pc:spChg>
        <pc:spChg chg="mod">
          <ac:chgData name="a.gutierrez@upm.es" userId="S::a.gutierrez@upm.es::273df31a-13fa-4123-ba94-4761f751d6aa" providerId="AD" clId="Web-{1AF1E6C0-4749-E103-091E-4D88032F0015}" dt="2022-12-09T15:30:59.092" v="2" actId="14100"/>
          <ac:spMkLst>
            <pc:docMk/>
            <pc:sldMk cId="630855723" sldId="281"/>
            <ac:spMk id="4" creationId="{00000000-0000-0000-0000-000000000000}"/>
          </ac:spMkLst>
        </pc:spChg>
        <pc:spChg chg="add del mod">
          <ac:chgData name="a.gutierrez@upm.es" userId="S::a.gutierrez@upm.es::273df31a-13fa-4123-ba94-4761f751d6aa" providerId="AD" clId="Web-{1AF1E6C0-4749-E103-091E-4D88032F0015}" dt="2022-12-09T15:30:56.185" v="1"/>
          <ac:spMkLst>
            <pc:docMk/>
            <pc:sldMk cId="630855723" sldId="281"/>
            <ac:spMk id="6" creationId="{CE0B77D2-83B7-3F90-5268-F9BD13B0F943}"/>
          </ac:spMkLst>
        </pc:spChg>
      </pc:sldChg>
    </pc:docChg>
  </pc:docChgLst>
</pc:chgInfo>
</file>

<file path=ppt/comments/modernComment_118_659804DA.xml><?xml version="1.0" encoding="utf-8"?>
<p188:cmLst xmlns:a="http://schemas.openxmlformats.org/drawingml/2006/main" xmlns:r="http://schemas.openxmlformats.org/officeDocument/2006/relationships" xmlns:p188="http://schemas.microsoft.com/office/powerpoint/2018/8/main">
  <p188:cm id="{D17696CE-CD13-41E1-892D-4ECCAB7E984E}" authorId="{0C0EA22E-3F1D-B49C-CEC4-536E1AA30BA5}" created="2022-12-07T08:28:52.029">
    <ac:txMkLst xmlns:ac="http://schemas.microsoft.com/office/drawing/2013/main/command">
      <pc:docMk xmlns:pc="http://schemas.microsoft.com/office/powerpoint/2013/main/command"/>
      <pc:sldMk xmlns:pc="http://schemas.microsoft.com/office/powerpoint/2013/main/command" cId="1704461530" sldId="280"/>
      <ac:spMk id="5" creationId="{00000000-0000-0000-0000-000000000000}"/>
      <ac:txMk cp="20" len="60">
        <ac:context len="153" hash="2500782351"/>
      </ac:txMk>
    </ac:txMkLst>
    <p188:pos x="1797927" y="558837"/>
    <p188:txBody>
      <a:bodyPr/>
      <a:lstStyle/>
      <a:p>
        <a:r>
          <a:rPr lang="es-ES_tradnl"/>
          <a:t>Esto según el excel de lista de actividades y participantes entregado a Discovery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C2BE8-028E-4CA1-B771-222750FFD0FE}" type="datetimeFigureOut">
              <a:rPr lang="es-ES" smtClean="0"/>
              <a:t>09/12/2022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38157-0649-497B-988A-0F33430B9567}" type="slidenum">
              <a:rPr lang="es-ES" smtClean="0"/>
              <a:t>‹Nº›</a:t>
            </a:fld>
            <a:endParaRPr lang="es-ES"/>
          </a:p>
        </p:txBody>
      </p:sp>
    </p:spTree>
    <p:extLst>
      <p:ext uri="{BB962C8B-B14F-4D97-AF65-F5344CB8AC3E}">
        <p14:creationId xmlns:p14="http://schemas.microsoft.com/office/powerpoint/2010/main" val="344846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70782EA-B534-4ED2-8477-AAE4E8A3FDF0}"/>
              </a:ext>
            </a:extLst>
          </p:cNvPr>
          <p:cNvPicPr>
            <a:picLocks noChangeAspect="1"/>
          </p:cNvPicPr>
          <p:nvPr userDrawn="1"/>
        </p:nvPicPr>
        <p:blipFill>
          <a:blip r:embed="rId2">
            <a:alphaModFix amt="24000"/>
          </a:blip>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2FF0E107-DA5C-4E70-8409-38805247A1E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s-ES"/>
              <a:t>Título</a:t>
            </a:r>
            <a:endParaRPr lang="en-GB"/>
          </a:p>
        </p:txBody>
      </p:sp>
      <p:sp>
        <p:nvSpPr>
          <p:cNvPr id="3" name="Subtítulo 2">
            <a:extLst>
              <a:ext uri="{FF2B5EF4-FFF2-40B4-BE49-F238E27FC236}">
                <a16:creationId xmlns:a16="http://schemas.microsoft.com/office/drawing/2014/main" id="{38FA7A37-C3CC-4B45-B357-FBADC43C72E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Subtítulo</a:t>
            </a:r>
            <a:endParaRPr lang="en-GB"/>
          </a:p>
        </p:txBody>
      </p:sp>
      <p:sp>
        <p:nvSpPr>
          <p:cNvPr id="6" name="Marcador de número de diapositiva 5">
            <a:extLst>
              <a:ext uri="{FF2B5EF4-FFF2-40B4-BE49-F238E27FC236}">
                <a16:creationId xmlns:a16="http://schemas.microsoft.com/office/drawing/2014/main" id="{5D6FD7FB-3AB1-410E-9FAA-65047C2D4A83}"/>
              </a:ext>
            </a:extLst>
          </p:cNvPr>
          <p:cNvSpPr>
            <a:spLocks noGrp="1"/>
          </p:cNvSpPr>
          <p:nvPr>
            <p:ph type="sldNum" sz="quarter" idx="12"/>
          </p:nvPr>
        </p:nvSpPr>
        <p:spPr>
          <a:xfrm>
            <a:off x="11353800" y="6393180"/>
            <a:ext cx="61468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59107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pic>
        <p:nvPicPr>
          <p:cNvPr id="11" name="Picture 9">
            <a:extLst>
              <a:ext uri="{FF2B5EF4-FFF2-40B4-BE49-F238E27FC236}">
                <a16:creationId xmlns:a16="http://schemas.microsoft.com/office/drawing/2014/main" id="{B91AFA67-A7DE-47A4-8223-4BF700092CE3}"/>
              </a:ext>
            </a:extLst>
          </p:cNvPr>
          <p:cNvPicPr>
            <a:picLocks noChangeAspect="1"/>
          </p:cNvPicPr>
          <p:nvPr userDrawn="1"/>
        </p:nvPicPr>
        <p:blipFill>
          <a:blip r:embed="rId2"/>
          <a:stretch>
            <a:fillRect/>
          </a:stretch>
        </p:blipFill>
        <p:spPr>
          <a:xfrm>
            <a:off x="1414313" y="2119835"/>
            <a:ext cx="3299044" cy="1396421"/>
          </a:xfrm>
          <a:prstGeom prst="rect">
            <a:avLst/>
          </a:prstGeom>
        </p:spPr>
      </p:pic>
      <p:pic>
        <p:nvPicPr>
          <p:cNvPr id="12" name="Picture 14">
            <a:extLst>
              <a:ext uri="{FF2B5EF4-FFF2-40B4-BE49-F238E27FC236}">
                <a16:creationId xmlns:a16="http://schemas.microsoft.com/office/drawing/2014/main" id="{C9072A3D-529C-4DD5-815F-7FCD10FD9E3A}"/>
              </a:ext>
            </a:extLst>
          </p:cNvPr>
          <p:cNvPicPr>
            <a:picLocks noChangeAspect="1"/>
          </p:cNvPicPr>
          <p:nvPr userDrawn="1"/>
        </p:nvPicPr>
        <p:blipFill>
          <a:blip r:embed="rId3"/>
          <a:stretch>
            <a:fillRect/>
          </a:stretch>
        </p:blipFill>
        <p:spPr>
          <a:xfrm>
            <a:off x="4699579" y="1965436"/>
            <a:ext cx="2792841" cy="1867713"/>
          </a:xfrm>
          <a:prstGeom prst="rect">
            <a:avLst/>
          </a:prstGeom>
        </p:spPr>
      </p:pic>
      <p:pic>
        <p:nvPicPr>
          <p:cNvPr id="13" name="Picture 17">
            <a:extLst>
              <a:ext uri="{FF2B5EF4-FFF2-40B4-BE49-F238E27FC236}">
                <a16:creationId xmlns:a16="http://schemas.microsoft.com/office/drawing/2014/main" id="{79CAC00E-8D0E-48D9-A917-40489254798B}"/>
              </a:ext>
            </a:extLst>
          </p:cNvPr>
          <p:cNvPicPr>
            <a:picLocks noChangeAspect="1"/>
          </p:cNvPicPr>
          <p:nvPr userDrawn="1"/>
        </p:nvPicPr>
        <p:blipFill>
          <a:blip r:embed="rId4"/>
          <a:stretch>
            <a:fillRect/>
          </a:stretch>
        </p:blipFill>
        <p:spPr>
          <a:xfrm>
            <a:off x="7616547" y="1965435"/>
            <a:ext cx="3264134" cy="1396421"/>
          </a:xfrm>
          <a:prstGeom prst="rect">
            <a:avLst/>
          </a:prstGeom>
        </p:spPr>
      </p:pic>
      <p:pic>
        <p:nvPicPr>
          <p:cNvPr id="14" name="Picture 22">
            <a:extLst>
              <a:ext uri="{FF2B5EF4-FFF2-40B4-BE49-F238E27FC236}">
                <a16:creationId xmlns:a16="http://schemas.microsoft.com/office/drawing/2014/main" id="{4B5F6048-73F5-4A1E-A569-77F442F051E3}"/>
              </a:ext>
            </a:extLst>
          </p:cNvPr>
          <p:cNvPicPr>
            <a:picLocks noChangeAspect="1"/>
          </p:cNvPicPr>
          <p:nvPr userDrawn="1"/>
        </p:nvPicPr>
        <p:blipFill>
          <a:blip r:embed="rId5"/>
          <a:stretch>
            <a:fillRect/>
          </a:stretch>
        </p:blipFill>
        <p:spPr>
          <a:xfrm>
            <a:off x="1598462" y="4046743"/>
            <a:ext cx="2792841" cy="1867713"/>
          </a:xfrm>
          <a:prstGeom prst="rect">
            <a:avLst/>
          </a:prstGeom>
        </p:spPr>
      </p:pic>
      <p:pic>
        <p:nvPicPr>
          <p:cNvPr id="15" name="Picture 23">
            <a:extLst>
              <a:ext uri="{FF2B5EF4-FFF2-40B4-BE49-F238E27FC236}">
                <a16:creationId xmlns:a16="http://schemas.microsoft.com/office/drawing/2014/main" id="{5D2CD3B4-8F35-48D2-A983-1FC76CA90EF1}"/>
              </a:ext>
            </a:extLst>
          </p:cNvPr>
          <p:cNvPicPr>
            <a:picLocks noChangeAspect="1"/>
          </p:cNvPicPr>
          <p:nvPr userDrawn="1"/>
        </p:nvPicPr>
        <p:blipFill>
          <a:blip r:embed="rId6"/>
          <a:stretch>
            <a:fillRect/>
          </a:stretch>
        </p:blipFill>
        <p:spPr>
          <a:xfrm>
            <a:off x="4699579" y="4046743"/>
            <a:ext cx="2792841" cy="1867713"/>
          </a:xfrm>
          <a:prstGeom prst="rect">
            <a:avLst/>
          </a:prstGeom>
        </p:spPr>
      </p:pic>
      <p:pic>
        <p:nvPicPr>
          <p:cNvPr id="16" name="Picture 24">
            <a:extLst>
              <a:ext uri="{FF2B5EF4-FFF2-40B4-BE49-F238E27FC236}">
                <a16:creationId xmlns:a16="http://schemas.microsoft.com/office/drawing/2014/main" id="{7B2E5E71-5FD4-4D53-9551-B0BCA3681C38}"/>
              </a:ext>
            </a:extLst>
          </p:cNvPr>
          <p:cNvPicPr>
            <a:picLocks noChangeAspect="1"/>
          </p:cNvPicPr>
          <p:nvPr userDrawn="1"/>
        </p:nvPicPr>
        <p:blipFill>
          <a:blip r:embed="rId7"/>
          <a:stretch>
            <a:fillRect/>
          </a:stretch>
        </p:blipFill>
        <p:spPr>
          <a:xfrm>
            <a:off x="7959447" y="4389642"/>
            <a:ext cx="2792842" cy="1396421"/>
          </a:xfrm>
          <a:prstGeom prst="rect">
            <a:avLst/>
          </a:prstGeom>
        </p:spPr>
      </p:pic>
      <p:sp>
        <p:nvSpPr>
          <p:cNvPr id="17" name="Marcador de texto 16">
            <a:extLst>
              <a:ext uri="{FF2B5EF4-FFF2-40B4-BE49-F238E27FC236}">
                <a16:creationId xmlns:a16="http://schemas.microsoft.com/office/drawing/2014/main" id="{AF4E8179-C61A-43E7-BFB8-AA71A72CEA8F}"/>
              </a:ext>
            </a:extLst>
          </p:cNvPr>
          <p:cNvSpPr>
            <a:spLocks noGrp="1"/>
          </p:cNvSpPr>
          <p:nvPr>
            <p:ph type="body" sz="quarter" idx="14" hasCustomPrompt="1"/>
          </p:nvPr>
        </p:nvSpPr>
        <p:spPr>
          <a:xfrm>
            <a:off x="1598613" y="2275840"/>
            <a:ext cx="2363787" cy="1153160"/>
          </a:xfrm>
        </p:spPr>
        <p:txBody>
          <a:bodyPr/>
          <a:lstStyle>
            <a:lvl3pPr marL="914400" indent="0">
              <a:buNone/>
              <a:defRPr/>
            </a:lvl3pPr>
            <a:lvl5pPr>
              <a:defRPr/>
            </a:lvl5pPr>
          </a:lstStyle>
          <a:p>
            <a:pPr lvl="2"/>
            <a:r>
              <a:rPr lang="es-ES"/>
              <a:t>Text</a:t>
            </a:r>
            <a:endParaRPr lang="en-GB"/>
          </a:p>
        </p:txBody>
      </p:sp>
      <p:sp>
        <p:nvSpPr>
          <p:cNvPr id="18" name="Marcador de texto 16">
            <a:extLst>
              <a:ext uri="{FF2B5EF4-FFF2-40B4-BE49-F238E27FC236}">
                <a16:creationId xmlns:a16="http://schemas.microsoft.com/office/drawing/2014/main" id="{A6FC0F51-46F1-4318-89A3-0F0E799DA09B}"/>
              </a:ext>
            </a:extLst>
          </p:cNvPr>
          <p:cNvSpPr>
            <a:spLocks noGrp="1"/>
          </p:cNvSpPr>
          <p:nvPr>
            <p:ph type="body" sz="quarter" idx="15" hasCustomPrompt="1"/>
          </p:nvPr>
        </p:nvSpPr>
        <p:spPr>
          <a:xfrm>
            <a:off x="8312101" y="2107668"/>
            <a:ext cx="2363787" cy="1153160"/>
          </a:xfrm>
        </p:spPr>
        <p:txBody>
          <a:bodyPr/>
          <a:lstStyle>
            <a:lvl3pPr marL="914400" indent="0">
              <a:buNone/>
              <a:defRPr/>
            </a:lvl3pPr>
            <a:lvl5pPr>
              <a:defRPr/>
            </a:lvl5pPr>
          </a:lstStyle>
          <a:p>
            <a:pPr lvl="2"/>
            <a:r>
              <a:rPr lang="es-ES"/>
              <a:t>Text</a:t>
            </a:r>
            <a:endParaRPr lang="en-GB"/>
          </a:p>
        </p:txBody>
      </p:sp>
      <p:sp>
        <p:nvSpPr>
          <p:cNvPr id="19" name="Marcador de texto 16">
            <a:extLst>
              <a:ext uri="{FF2B5EF4-FFF2-40B4-BE49-F238E27FC236}">
                <a16:creationId xmlns:a16="http://schemas.microsoft.com/office/drawing/2014/main" id="{F41BD7D5-B216-4A81-B9F8-15B4C2F66590}"/>
              </a:ext>
            </a:extLst>
          </p:cNvPr>
          <p:cNvSpPr>
            <a:spLocks noGrp="1"/>
          </p:cNvSpPr>
          <p:nvPr>
            <p:ph type="body" sz="quarter" idx="16" hasCustomPrompt="1"/>
          </p:nvPr>
        </p:nvSpPr>
        <p:spPr>
          <a:xfrm>
            <a:off x="4896270" y="2087065"/>
            <a:ext cx="2363787" cy="1153160"/>
          </a:xfrm>
        </p:spPr>
        <p:txBody>
          <a:bodyPr/>
          <a:lstStyle>
            <a:lvl3pPr marL="914400" indent="0">
              <a:buNone/>
              <a:defRPr/>
            </a:lvl3pPr>
            <a:lvl5pPr>
              <a:defRPr/>
            </a:lvl5pPr>
          </a:lstStyle>
          <a:p>
            <a:pPr lvl="2"/>
            <a:r>
              <a:rPr lang="es-ES"/>
              <a:t>Text</a:t>
            </a:r>
            <a:endParaRPr lang="en-GB"/>
          </a:p>
        </p:txBody>
      </p:sp>
      <p:sp>
        <p:nvSpPr>
          <p:cNvPr id="20" name="Marcador de texto 16">
            <a:extLst>
              <a:ext uri="{FF2B5EF4-FFF2-40B4-BE49-F238E27FC236}">
                <a16:creationId xmlns:a16="http://schemas.microsoft.com/office/drawing/2014/main" id="{80F4C487-A215-435A-B886-7C769D687708}"/>
              </a:ext>
            </a:extLst>
          </p:cNvPr>
          <p:cNvSpPr>
            <a:spLocks noGrp="1"/>
          </p:cNvSpPr>
          <p:nvPr>
            <p:ph type="body" sz="quarter" idx="17" hasCustomPrompt="1"/>
          </p:nvPr>
        </p:nvSpPr>
        <p:spPr>
          <a:xfrm>
            <a:off x="4914105" y="4632903"/>
            <a:ext cx="2363787" cy="1153160"/>
          </a:xfrm>
        </p:spPr>
        <p:txBody>
          <a:bodyPr/>
          <a:lstStyle>
            <a:lvl3pPr marL="914400" indent="0">
              <a:buNone/>
              <a:defRPr/>
            </a:lvl3pPr>
            <a:lvl5pPr>
              <a:defRPr/>
            </a:lvl5pPr>
          </a:lstStyle>
          <a:p>
            <a:pPr lvl="2"/>
            <a:r>
              <a:rPr lang="es-ES"/>
              <a:t>Text</a:t>
            </a:r>
            <a:endParaRPr lang="en-GB"/>
          </a:p>
        </p:txBody>
      </p:sp>
      <p:sp>
        <p:nvSpPr>
          <p:cNvPr id="21" name="Marcador de texto 16">
            <a:extLst>
              <a:ext uri="{FF2B5EF4-FFF2-40B4-BE49-F238E27FC236}">
                <a16:creationId xmlns:a16="http://schemas.microsoft.com/office/drawing/2014/main" id="{0BCF75C9-02C1-4A69-BC60-905EC2FE356E}"/>
              </a:ext>
            </a:extLst>
          </p:cNvPr>
          <p:cNvSpPr>
            <a:spLocks noGrp="1"/>
          </p:cNvSpPr>
          <p:nvPr>
            <p:ph type="body" sz="quarter" idx="18" hasCustomPrompt="1"/>
          </p:nvPr>
        </p:nvSpPr>
        <p:spPr>
          <a:xfrm>
            <a:off x="1759786" y="4635966"/>
            <a:ext cx="2363787" cy="1153160"/>
          </a:xfrm>
        </p:spPr>
        <p:txBody>
          <a:bodyPr/>
          <a:lstStyle>
            <a:lvl3pPr marL="914400" indent="0">
              <a:buNone/>
              <a:defRPr/>
            </a:lvl3pPr>
            <a:lvl5pPr>
              <a:defRPr/>
            </a:lvl5pPr>
          </a:lstStyle>
          <a:p>
            <a:pPr lvl="2"/>
            <a:r>
              <a:rPr lang="es-ES"/>
              <a:t>Text</a:t>
            </a:r>
            <a:endParaRPr lang="en-GB"/>
          </a:p>
        </p:txBody>
      </p:sp>
      <p:sp>
        <p:nvSpPr>
          <p:cNvPr id="22" name="Marcador de texto 16">
            <a:extLst>
              <a:ext uri="{FF2B5EF4-FFF2-40B4-BE49-F238E27FC236}">
                <a16:creationId xmlns:a16="http://schemas.microsoft.com/office/drawing/2014/main" id="{CE21216D-ACBE-4EF9-960E-55B878B28B96}"/>
              </a:ext>
            </a:extLst>
          </p:cNvPr>
          <p:cNvSpPr>
            <a:spLocks noGrp="1"/>
          </p:cNvSpPr>
          <p:nvPr>
            <p:ph type="body" sz="quarter" idx="19" hasCustomPrompt="1"/>
          </p:nvPr>
        </p:nvSpPr>
        <p:spPr>
          <a:xfrm>
            <a:off x="8068427" y="4511272"/>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93284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Google Shape;328;p16">
            <a:extLst>
              <a:ext uri="{FF2B5EF4-FFF2-40B4-BE49-F238E27FC236}">
                <a16:creationId xmlns:a16="http://schemas.microsoft.com/office/drawing/2014/main" id="{24DF1F83-572C-4A7D-9CF1-4A2AA8C776B9}"/>
              </a:ext>
            </a:extLst>
          </p:cNvPr>
          <p:cNvPicPr preferRelativeResize="0"/>
          <p:nvPr userDrawn="1"/>
        </p:nvPicPr>
        <p:blipFill rotWithShape="1">
          <a:blip r:embed="rId2">
            <a:alphaModFix/>
          </a:blip>
          <a:srcRect/>
          <a:stretch/>
        </p:blipFill>
        <p:spPr>
          <a:xfrm>
            <a:off x="7043083" y="2507886"/>
            <a:ext cx="715107" cy="357554"/>
          </a:xfrm>
          <a:prstGeom prst="rect">
            <a:avLst/>
          </a:prstGeom>
          <a:noFill/>
          <a:ln>
            <a:noFill/>
          </a:ln>
        </p:spPr>
      </p:pic>
      <p:pic>
        <p:nvPicPr>
          <p:cNvPr id="6" name="Google Shape;329;p16">
            <a:extLst>
              <a:ext uri="{FF2B5EF4-FFF2-40B4-BE49-F238E27FC236}">
                <a16:creationId xmlns:a16="http://schemas.microsoft.com/office/drawing/2014/main" id="{B3757EBC-0966-432F-8C38-10DD0B0DAAF7}"/>
              </a:ext>
            </a:extLst>
          </p:cNvPr>
          <p:cNvPicPr preferRelativeResize="0"/>
          <p:nvPr userDrawn="1"/>
        </p:nvPicPr>
        <p:blipFill rotWithShape="1">
          <a:blip r:embed="rId2">
            <a:alphaModFix/>
          </a:blip>
          <a:srcRect/>
          <a:stretch/>
        </p:blipFill>
        <p:spPr>
          <a:xfrm rot="10800000">
            <a:off x="10462849" y="3993195"/>
            <a:ext cx="715107" cy="357554"/>
          </a:xfrm>
          <a:prstGeom prst="rect">
            <a:avLst/>
          </a:prstGeom>
          <a:noFill/>
          <a:ln>
            <a:noFill/>
          </a:ln>
        </p:spPr>
      </p:pic>
      <p:sp>
        <p:nvSpPr>
          <p:cNvPr id="7" name="Marcador de texto 6">
            <a:extLst>
              <a:ext uri="{FF2B5EF4-FFF2-40B4-BE49-F238E27FC236}">
                <a16:creationId xmlns:a16="http://schemas.microsoft.com/office/drawing/2014/main" id="{8BFA1E6D-7EF4-41BA-B557-C78C0956FBB9}"/>
              </a:ext>
            </a:extLst>
          </p:cNvPr>
          <p:cNvSpPr>
            <a:spLocks noGrp="1"/>
          </p:cNvSpPr>
          <p:nvPr>
            <p:ph type="body" sz="quarter" idx="13" hasCustomPrompt="1"/>
          </p:nvPr>
        </p:nvSpPr>
        <p:spPr>
          <a:xfrm>
            <a:off x="7758189" y="2865440"/>
            <a:ext cx="2704659" cy="1127120"/>
          </a:xfrm>
        </p:spPr>
        <p:txBody>
          <a:bodyPr/>
          <a:lstStyle>
            <a:lvl3pPr marL="914400" indent="0">
              <a:buNone/>
              <a:defRPr sz="2800"/>
            </a:lvl3pPr>
          </a:lstStyle>
          <a:p>
            <a:pPr lvl="2"/>
            <a:r>
              <a:rPr lang="es-ES"/>
              <a:t>Texto</a:t>
            </a:r>
          </a:p>
        </p:txBody>
      </p:sp>
      <p:sp>
        <p:nvSpPr>
          <p:cNvPr id="16" name="Marcador de texto 14">
            <a:extLst>
              <a:ext uri="{FF2B5EF4-FFF2-40B4-BE49-F238E27FC236}">
                <a16:creationId xmlns:a16="http://schemas.microsoft.com/office/drawing/2014/main" id="{9BDAC8F2-3788-4707-A007-E7CA1B6BC34E}"/>
              </a:ext>
            </a:extLst>
          </p:cNvPr>
          <p:cNvSpPr>
            <a:spLocks noGrp="1"/>
          </p:cNvSpPr>
          <p:nvPr>
            <p:ph type="body" sz="quarter" idx="17" hasCustomPrompt="1"/>
          </p:nvPr>
        </p:nvSpPr>
        <p:spPr>
          <a:xfrm>
            <a:off x="7987963" y="2142096"/>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2" name="Google Shape;328;p16">
            <a:extLst>
              <a:ext uri="{FF2B5EF4-FFF2-40B4-BE49-F238E27FC236}">
                <a16:creationId xmlns:a16="http://schemas.microsoft.com/office/drawing/2014/main" id="{5328C269-65CC-4DE1-88F0-A11B97834935}"/>
              </a:ext>
            </a:extLst>
          </p:cNvPr>
          <p:cNvPicPr preferRelativeResize="0"/>
          <p:nvPr userDrawn="1"/>
        </p:nvPicPr>
        <p:blipFill rotWithShape="1">
          <a:blip r:embed="rId2">
            <a:alphaModFix/>
          </a:blip>
          <a:srcRect/>
          <a:stretch/>
        </p:blipFill>
        <p:spPr>
          <a:xfrm>
            <a:off x="1014046" y="1167637"/>
            <a:ext cx="715107" cy="357554"/>
          </a:xfrm>
          <a:prstGeom prst="rect">
            <a:avLst/>
          </a:prstGeom>
          <a:noFill/>
          <a:ln>
            <a:noFill/>
          </a:ln>
        </p:spPr>
      </p:pic>
      <p:pic>
        <p:nvPicPr>
          <p:cNvPr id="23" name="Google Shape;329;p16">
            <a:extLst>
              <a:ext uri="{FF2B5EF4-FFF2-40B4-BE49-F238E27FC236}">
                <a16:creationId xmlns:a16="http://schemas.microsoft.com/office/drawing/2014/main" id="{F001E898-375C-491D-B699-A97C336B95AC}"/>
              </a:ext>
            </a:extLst>
          </p:cNvPr>
          <p:cNvPicPr preferRelativeResize="0"/>
          <p:nvPr userDrawn="1"/>
        </p:nvPicPr>
        <p:blipFill rotWithShape="1">
          <a:blip r:embed="rId2">
            <a:alphaModFix/>
          </a:blip>
          <a:srcRect/>
          <a:stretch/>
        </p:blipFill>
        <p:spPr>
          <a:xfrm rot="10800000">
            <a:off x="4433812" y="2652946"/>
            <a:ext cx="715107" cy="357554"/>
          </a:xfrm>
          <a:prstGeom prst="rect">
            <a:avLst/>
          </a:prstGeom>
          <a:noFill/>
          <a:ln>
            <a:noFill/>
          </a:ln>
        </p:spPr>
      </p:pic>
      <p:sp>
        <p:nvSpPr>
          <p:cNvPr id="24" name="Marcador de texto 6">
            <a:extLst>
              <a:ext uri="{FF2B5EF4-FFF2-40B4-BE49-F238E27FC236}">
                <a16:creationId xmlns:a16="http://schemas.microsoft.com/office/drawing/2014/main" id="{8108AC90-3E1E-4BE3-8A6A-5884881B3F7B}"/>
              </a:ext>
            </a:extLst>
          </p:cNvPr>
          <p:cNvSpPr>
            <a:spLocks noGrp="1"/>
          </p:cNvSpPr>
          <p:nvPr>
            <p:ph type="body" sz="quarter" idx="18" hasCustomPrompt="1"/>
          </p:nvPr>
        </p:nvSpPr>
        <p:spPr>
          <a:xfrm>
            <a:off x="1729152" y="1525191"/>
            <a:ext cx="2704659" cy="1127120"/>
          </a:xfrm>
        </p:spPr>
        <p:txBody>
          <a:bodyPr/>
          <a:lstStyle>
            <a:lvl3pPr marL="914400" indent="0">
              <a:buNone/>
              <a:defRPr sz="2800"/>
            </a:lvl3pPr>
          </a:lstStyle>
          <a:p>
            <a:pPr lvl="2"/>
            <a:r>
              <a:rPr lang="es-ES"/>
              <a:t>Texto</a:t>
            </a:r>
          </a:p>
        </p:txBody>
      </p:sp>
      <p:sp>
        <p:nvSpPr>
          <p:cNvPr id="25" name="Marcador de texto 14">
            <a:extLst>
              <a:ext uri="{FF2B5EF4-FFF2-40B4-BE49-F238E27FC236}">
                <a16:creationId xmlns:a16="http://schemas.microsoft.com/office/drawing/2014/main" id="{41D60D40-5EDA-4414-8BAF-4B006C282479}"/>
              </a:ext>
            </a:extLst>
          </p:cNvPr>
          <p:cNvSpPr>
            <a:spLocks noGrp="1"/>
          </p:cNvSpPr>
          <p:nvPr>
            <p:ph type="body" sz="quarter" idx="19" hasCustomPrompt="1"/>
          </p:nvPr>
        </p:nvSpPr>
        <p:spPr>
          <a:xfrm>
            <a:off x="1958926" y="801847"/>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6" name="Google Shape;328;p16">
            <a:extLst>
              <a:ext uri="{FF2B5EF4-FFF2-40B4-BE49-F238E27FC236}">
                <a16:creationId xmlns:a16="http://schemas.microsoft.com/office/drawing/2014/main" id="{C98D7047-F0E5-46AC-9D24-A804CFBE591B}"/>
              </a:ext>
            </a:extLst>
          </p:cNvPr>
          <p:cNvPicPr preferRelativeResize="0"/>
          <p:nvPr userDrawn="1"/>
        </p:nvPicPr>
        <p:blipFill rotWithShape="1">
          <a:blip r:embed="rId2">
            <a:alphaModFix/>
          </a:blip>
          <a:srcRect/>
          <a:stretch/>
        </p:blipFill>
        <p:spPr>
          <a:xfrm>
            <a:off x="2366375" y="4241472"/>
            <a:ext cx="715107" cy="357554"/>
          </a:xfrm>
          <a:prstGeom prst="rect">
            <a:avLst/>
          </a:prstGeom>
          <a:noFill/>
          <a:ln>
            <a:noFill/>
          </a:ln>
        </p:spPr>
      </p:pic>
      <p:pic>
        <p:nvPicPr>
          <p:cNvPr id="27" name="Google Shape;329;p16">
            <a:extLst>
              <a:ext uri="{FF2B5EF4-FFF2-40B4-BE49-F238E27FC236}">
                <a16:creationId xmlns:a16="http://schemas.microsoft.com/office/drawing/2014/main" id="{DEF5755B-C138-46E2-8FBC-8C4969891646}"/>
              </a:ext>
            </a:extLst>
          </p:cNvPr>
          <p:cNvPicPr preferRelativeResize="0"/>
          <p:nvPr userDrawn="1"/>
        </p:nvPicPr>
        <p:blipFill rotWithShape="1">
          <a:blip r:embed="rId2">
            <a:alphaModFix/>
          </a:blip>
          <a:srcRect/>
          <a:stretch/>
        </p:blipFill>
        <p:spPr>
          <a:xfrm rot="10800000">
            <a:off x="5786141" y="5726781"/>
            <a:ext cx="715107" cy="357554"/>
          </a:xfrm>
          <a:prstGeom prst="rect">
            <a:avLst/>
          </a:prstGeom>
          <a:noFill/>
          <a:ln>
            <a:noFill/>
          </a:ln>
        </p:spPr>
      </p:pic>
      <p:sp>
        <p:nvSpPr>
          <p:cNvPr id="28" name="Marcador de texto 6">
            <a:extLst>
              <a:ext uri="{FF2B5EF4-FFF2-40B4-BE49-F238E27FC236}">
                <a16:creationId xmlns:a16="http://schemas.microsoft.com/office/drawing/2014/main" id="{B3639C71-E338-4247-A622-0A054314E881}"/>
              </a:ext>
            </a:extLst>
          </p:cNvPr>
          <p:cNvSpPr>
            <a:spLocks noGrp="1"/>
          </p:cNvSpPr>
          <p:nvPr>
            <p:ph type="body" sz="quarter" idx="20" hasCustomPrompt="1"/>
          </p:nvPr>
        </p:nvSpPr>
        <p:spPr>
          <a:xfrm>
            <a:off x="3081481" y="4599026"/>
            <a:ext cx="2704659" cy="1127120"/>
          </a:xfrm>
        </p:spPr>
        <p:txBody>
          <a:bodyPr/>
          <a:lstStyle>
            <a:lvl3pPr marL="914400" indent="0">
              <a:buNone/>
              <a:defRPr sz="2800"/>
            </a:lvl3pPr>
          </a:lstStyle>
          <a:p>
            <a:pPr lvl="2"/>
            <a:r>
              <a:rPr lang="es-ES"/>
              <a:t>Texto</a:t>
            </a:r>
          </a:p>
        </p:txBody>
      </p:sp>
      <p:sp>
        <p:nvSpPr>
          <p:cNvPr id="29" name="Marcador de texto 14">
            <a:extLst>
              <a:ext uri="{FF2B5EF4-FFF2-40B4-BE49-F238E27FC236}">
                <a16:creationId xmlns:a16="http://schemas.microsoft.com/office/drawing/2014/main" id="{4D2FE54A-1012-42D7-A643-11C0CAF4DBE5}"/>
              </a:ext>
            </a:extLst>
          </p:cNvPr>
          <p:cNvSpPr>
            <a:spLocks noGrp="1"/>
          </p:cNvSpPr>
          <p:nvPr>
            <p:ph type="body" sz="quarter" idx="21" hasCustomPrompt="1"/>
          </p:nvPr>
        </p:nvSpPr>
        <p:spPr>
          <a:xfrm>
            <a:off x="3311255" y="3875682"/>
            <a:ext cx="2705100" cy="417513"/>
          </a:xfrm>
        </p:spPr>
        <p:txBody>
          <a:bodyPr/>
          <a:lstStyle>
            <a:lvl1pPr marL="0" indent="0" algn="ctr">
              <a:buNone/>
              <a:defRPr>
                <a:latin typeface="Eelisa" pitchFamily="50" charset="0"/>
              </a:defRPr>
            </a:lvl1pPr>
          </a:lstStyle>
          <a:p>
            <a:pPr lvl="0"/>
            <a:r>
              <a:rPr lang="es-ES" err="1"/>
              <a:t>Title</a:t>
            </a:r>
            <a:endParaRPr lang="en-GB"/>
          </a:p>
        </p:txBody>
      </p:sp>
    </p:spTree>
    <p:extLst>
      <p:ext uri="{BB962C8B-B14F-4D97-AF65-F5344CB8AC3E}">
        <p14:creationId xmlns:p14="http://schemas.microsoft.com/office/powerpoint/2010/main" val="15000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13">
            <a:extLst>
              <a:ext uri="{FF2B5EF4-FFF2-40B4-BE49-F238E27FC236}">
                <a16:creationId xmlns:a16="http://schemas.microsoft.com/office/drawing/2014/main" id="{0F150E9D-2901-47C5-9F9B-F09BA1CE40F1}"/>
              </a:ext>
            </a:extLst>
          </p:cNvPr>
          <p:cNvPicPr>
            <a:picLocks noChangeAspect="1"/>
          </p:cNvPicPr>
          <p:nvPr userDrawn="1"/>
        </p:nvPicPr>
        <p:blipFill>
          <a:blip r:embed="rId2"/>
          <a:stretch>
            <a:fillRect/>
          </a:stretch>
        </p:blipFill>
        <p:spPr>
          <a:xfrm>
            <a:off x="782513" y="822613"/>
            <a:ext cx="10626974" cy="619103"/>
          </a:xfrm>
          <a:prstGeom prst="rect">
            <a:avLst/>
          </a:prstGeom>
        </p:spPr>
      </p:pic>
      <p:pic>
        <p:nvPicPr>
          <p:cNvPr id="5" name="Picture 13">
            <a:extLst>
              <a:ext uri="{FF2B5EF4-FFF2-40B4-BE49-F238E27FC236}">
                <a16:creationId xmlns:a16="http://schemas.microsoft.com/office/drawing/2014/main" id="{856982E5-1809-49B7-83EC-A9FF22E336E6}"/>
              </a:ext>
            </a:extLst>
          </p:cNvPr>
          <p:cNvPicPr>
            <a:picLocks noChangeAspect="1"/>
          </p:cNvPicPr>
          <p:nvPr userDrawn="1"/>
        </p:nvPicPr>
        <p:blipFill rotWithShape="1">
          <a:blip r:embed="rId2"/>
          <a:srcRect t="-1" r="5296" b="18525"/>
          <a:stretch/>
        </p:blipFill>
        <p:spPr>
          <a:xfrm flipV="1">
            <a:off x="1111473" y="2215871"/>
            <a:ext cx="9969054" cy="79526"/>
          </a:xfrm>
          <a:prstGeom prst="rect">
            <a:avLst/>
          </a:prstGeom>
        </p:spPr>
      </p:pic>
      <p:pic>
        <p:nvPicPr>
          <p:cNvPr id="6" name="Picture 13">
            <a:extLst>
              <a:ext uri="{FF2B5EF4-FFF2-40B4-BE49-F238E27FC236}">
                <a16:creationId xmlns:a16="http://schemas.microsoft.com/office/drawing/2014/main" id="{94AA98D2-037C-438E-BD72-D089CFE3005D}"/>
              </a:ext>
            </a:extLst>
          </p:cNvPr>
          <p:cNvPicPr>
            <a:picLocks noChangeAspect="1"/>
          </p:cNvPicPr>
          <p:nvPr userDrawn="1"/>
        </p:nvPicPr>
        <p:blipFill rotWithShape="1">
          <a:blip r:embed="rId2"/>
          <a:srcRect t="2" r="5473" b="18074"/>
          <a:stretch/>
        </p:blipFill>
        <p:spPr>
          <a:xfrm flipV="1">
            <a:off x="1163513" y="3152573"/>
            <a:ext cx="9950468" cy="79965"/>
          </a:xfrm>
          <a:prstGeom prst="rect">
            <a:avLst/>
          </a:prstGeom>
        </p:spPr>
      </p:pic>
      <p:pic>
        <p:nvPicPr>
          <p:cNvPr id="7" name="Picture 13">
            <a:extLst>
              <a:ext uri="{FF2B5EF4-FFF2-40B4-BE49-F238E27FC236}">
                <a16:creationId xmlns:a16="http://schemas.microsoft.com/office/drawing/2014/main" id="{B8AFDB76-483C-4754-A324-77B176F1E98C}"/>
              </a:ext>
            </a:extLst>
          </p:cNvPr>
          <p:cNvPicPr>
            <a:picLocks noChangeAspect="1"/>
          </p:cNvPicPr>
          <p:nvPr userDrawn="1"/>
        </p:nvPicPr>
        <p:blipFill rotWithShape="1">
          <a:blip r:embed="rId2"/>
          <a:srcRect r="5685" b="11110"/>
          <a:stretch/>
        </p:blipFill>
        <p:spPr>
          <a:xfrm flipV="1">
            <a:off x="1163513" y="4089276"/>
            <a:ext cx="9928165" cy="86764"/>
          </a:xfrm>
          <a:prstGeom prst="rect">
            <a:avLst/>
          </a:prstGeom>
        </p:spPr>
      </p:pic>
      <p:pic>
        <p:nvPicPr>
          <p:cNvPr id="8" name="Picture 13">
            <a:extLst>
              <a:ext uri="{FF2B5EF4-FFF2-40B4-BE49-F238E27FC236}">
                <a16:creationId xmlns:a16="http://schemas.microsoft.com/office/drawing/2014/main" id="{4F06CEC8-417B-44D1-A250-6AC1281A49F6}"/>
              </a:ext>
            </a:extLst>
          </p:cNvPr>
          <p:cNvPicPr>
            <a:picLocks noChangeAspect="1"/>
          </p:cNvPicPr>
          <p:nvPr userDrawn="1"/>
        </p:nvPicPr>
        <p:blipFill rotWithShape="1">
          <a:blip r:embed="rId2"/>
          <a:srcRect t="48917" r="5473" b="19431"/>
          <a:stretch/>
        </p:blipFill>
        <p:spPr>
          <a:xfrm flipV="1">
            <a:off x="1191325" y="6040740"/>
            <a:ext cx="9950468" cy="122663"/>
          </a:xfrm>
          <a:prstGeom prst="rect">
            <a:avLst/>
          </a:prstGeom>
        </p:spPr>
      </p:pic>
      <p:pic>
        <p:nvPicPr>
          <p:cNvPr id="9" name="Picture 13">
            <a:extLst>
              <a:ext uri="{FF2B5EF4-FFF2-40B4-BE49-F238E27FC236}">
                <a16:creationId xmlns:a16="http://schemas.microsoft.com/office/drawing/2014/main" id="{B9373D37-DCE1-402D-8481-DDEF73DE6578}"/>
              </a:ext>
            </a:extLst>
          </p:cNvPr>
          <p:cNvPicPr>
            <a:picLocks noChangeAspect="1"/>
          </p:cNvPicPr>
          <p:nvPr userDrawn="1"/>
        </p:nvPicPr>
        <p:blipFill rotWithShape="1">
          <a:blip r:embed="rId2"/>
          <a:srcRect t="1" r="6003" b="-2979"/>
          <a:stretch/>
        </p:blipFill>
        <p:spPr>
          <a:xfrm flipV="1">
            <a:off x="1163513" y="4970222"/>
            <a:ext cx="9894712" cy="100515"/>
          </a:xfrm>
          <a:prstGeom prst="rect">
            <a:avLst/>
          </a:prstGeom>
        </p:spPr>
      </p:pic>
      <p:pic>
        <p:nvPicPr>
          <p:cNvPr id="10" name="Picture 13">
            <a:extLst>
              <a:ext uri="{FF2B5EF4-FFF2-40B4-BE49-F238E27FC236}">
                <a16:creationId xmlns:a16="http://schemas.microsoft.com/office/drawing/2014/main" id="{E7D45552-F6A7-4698-8941-2A203321AAB5}"/>
              </a:ext>
            </a:extLst>
          </p:cNvPr>
          <p:cNvPicPr>
            <a:picLocks noChangeAspect="1"/>
          </p:cNvPicPr>
          <p:nvPr userDrawn="1"/>
        </p:nvPicPr>
        <p:blipFill>
          <a:blip r:embed="rId2"/>
          <a:stretch>
            <a:fillRect/>
          </a:stretch>
        </p:blipFill>
        <p:spPr>
          <a:xfrm rot="5400000">
            <a:off x="759879" y="3714341"/>
            <a:ext cx="4621326" cy="108948"/>
          </a:xfrm>
          <a:prstGeom prst="rect">
            <a:avLst/>
          </a:prstGeom>
        </p:spPr>
      </p:pic>
      <p:pic>
        <p:nvPicPr>
          <p:cNvPr id="11" name="Picture 13">
            <a:extLst>
              <a:ext uri="{FF2B5EF4-FFF2-40B4-BE49-F238E27FC236}">
                <a16:creationId xmlns:a16="http://schemas.microsoft.com/office/drawing/2014/main" id="{A8E06FA0-C959-40E2-99E0-D758216F5DCC}"/>
              </a:ext>
            </a:extLst>
          </p:cNvPr>
          <p:cNvPicPr>
            <a:picLocks noChangeAspect="1"/>
          </p:cNvPicPr>
          <p:nvPr userDrawn="1"/>
        </p:nvPicPr>
        <p:blipFill>
          <a:blip r:embed="rId2"/>
          <a:stretch>
            <a:fillRect/>
          </a:stretch>
        </p:blipFill>
        <p:spPr>
          <a:xfrm rot="5400000">
            <a:off x="9744793" y="2692600"/>
            <a:ext cx="2654300" cy="139700"/>
          </a:xfrm>
          <a:prstGeom prst="rect">
            <a:avLst/>
          </a:prstGeom>
        </p:spPr>
      </p:pic>
      <p:pic>
        <p:nvPicPr>
          <p:cNvPr id="12" name="Picture 13">
            <a:extLst>
              <a:ext uri="{FF2B5EF4-FFF2-40B4-BE49-F238E27FC236}">
                <a16:creationId xmlns:a16="http://schemas.microsoft.com/office/drawing/2014/main" id="{F322EA4A-C10F-4C20-AB38-358C158B0ED5}"/>
              </a:ext>
            </a:extLst>
          </p:cNvPr>
          <p:cNvPicPr>
            <a:picLocks noChangeAspect="1"/>
          </p:cNvPicPr>
          <p:nvPr userDrawn="1"/>
        </p:nvPicPr>
        <p:blipFill>
          <a:blip r:embed="rId2"/>
          <a:stretch>
            <a:fillRect/>
          </a:stretch>
        </p:blipFill>
        <p:spPr>
          <a:xfrm rot="5400000">
            <a:off x="9744793" y="4677210"/>
            <a:ext cx="2654300" cy="139700"/>
          </a:xfrm>
          <a:prstGeom prst="rect">
            <a:avLst/>
          </a:prstGeom>
        </p:spPr>
      </p:pic>
      <p:pic>
        <p:nvPicPr>
          <p:cNvPr id="13" name="Picture 4">
            <a:extLst>
              <a:ext uri="{FF2B5EF4-FFF2-40B4-BE49-F238E27FC236}">
                <a16:creationId xmlns:a16="http://schemas.microsoft.com/office/drawing/2014/main" id="{B4D1CC88-04C1-43A7-A5D0-B567150B8470}"/>
              </a:ext>
            </a:extLst>
          </p:cNvPr>
          <p:cNvPicPr>
            <a:picLocks noChangeAspect="1"/>
          </p:cNvPicPr>
          <p:nvPr userDrawn="1"/>
        </p:nvPicPr>
        <p:blipFill>
          <a:blip r:embed="rId3"/>
          <a:stretch>
            <a:fillRect/>
          </a:stretch>
        </p:blipFill>
        <p:spPr>
          <a:xfrm rot="10800000">
            <a:off x="716306" y="1495736"/>
            <a:ext cx="375429" cy="750857"/>
          </a:xfrm>
          <a:prstGeom prst="rect">
            <a:avLst/>
          </a:prstGeom>
        </p:spPr>
      </p:pic>
      <p:sp>
        <p:nvSpPr>
          <p:cNvPr id="14" name="Rectángulo 13">
            <a:extLst>
              <a:ext uri="{FF2B5EF4-FFF2-40B4-BE49-F238E27FC236}">
                <a16:creationId xmlns:a16="http://schemas.microsoft.com/office/drawing/2014/main" id="{E69B722D-DBF8-493A-B65E-CD01F454ABDB}"/>
              </a:ext>
            </a:extLst>
          </p:cNvPr>
          <p:cNvSpPr/>
          <p:nvPr userDrawn="1"/>
        </p:nvSpPr>
        <p:spPr>
          <a:xfrm>
            <a:off x="1011113" y="369039"/>
            <a:ext cx="2310248" cy="400110"/>
          </a:xfrm>
          <a:prstGeom prst="rect">
            <a:avLst/>
          </a:prstGeom>
        </p:spPr>
        <p:txBody>
          <a:bodyPr wrap="none">
            <a:spAutoFit/>
          </a:bodyPr>
          <a:lstStyle/>
          <a:p>
            <a:r>
              <a:rPr lang="en-US" sz="2000" b="1">
                <a:latin typeface="Roboto" panose="02000000000000000000" pitchFamily="2" charset="0"/>
                <a:ea typeface="Roboto" panose="02000000000000000000" pitchFamily="2" charset="0"/>
              </a:rPr>
              <a:t>EELISA Table Title</a:t>
            </a:r>
          </a:p>
        </p:txBody>
      </p:sp>
      <p:sp>
        <p:nvSpPr>
          <p:cNvPr id="15" name="Rectángulo 14">
            <a:extLst>
              <a:ext uri="{FF2B5EF4-FFF2-40B4-BE49-F238E27FC236}">
                <a16:creationId xmlns:a16="http://schemas.microsoft.com/office/drawing/2014/main" id="{2376F0EC-1799-4B64-B923-98CD0E433874}"/>
              </a:ext>
            </a:extLst>
          </p:cNvPr>
          <p:cNvSpPr/>
          <p:nvPr userDrawn="1"/>
        </p:nvSpPr>
        <p:spPr>
          <a:xfrm>
            <a:off x="1681329" y="97262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6" name="Rectángulo 15">
            <a:extLst>
              <a:ext uri="{FF2B5EF4-FFF2-40B4-BE49-F238E27FC236}">
                <a16:creationId xmlns:a16="http://schemas.microsoft.com/office/drawing/2014/main" id="{062D2DBC-FD95-49DE-B091-5974C779EDA1}"/>
              </a:ext>
            </a:extLst>
          </p:cNvPr>
          <p:cNvSpPr/>
          <p:nvPr userDrawn="1"/>
        </p:nvSpPr>
        <p:spPr>
          <a:xfrm>
            <a:off x="3871410" y="98626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7" name="Rectángulo 16">
            <a:extLst>
              <a:ext uri="{FF2B5EF4-FFF2-40B4-BE49-F238E27FC236}">
                <a16:creationId xmlns:a16="http://schemas.microsoft.com/office/drawing/2014/main" id="{4BF90930-3315-41C0-A357-C5DA86E729A6}"/>
              </a:ext>
            </a:extLst>
          </p:cNvPr>
          <p:cNvSpPr/>
          <p:nvPr userDrawn="1"/>
        </p:nvSpPr>
        <p:spPr>
          <a:xfrm>
            <a:off x="5629063" y="99865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8" name="Rectángulo 17">
            <a:extLst>
              <a:ext uri="{FF2B5EF4-FFF2-40B4-BE49-F238E27FC236}">
                <a16:creationId xmlns:a16="http://schemas.microsoft.com/office/drawing/2014/main" id="{FFBB6140-D2BE-4F99-B015-982B33EA0DD2}"/>
              </a:ext>
            </a:extLst>
          </p:cNvPr>
          <p:cNvSpPr/>
          <p:nvPr userDrawn="1"/>
        </p:nvSpPr>
        <p:spPr>
          <a:xfrm>
            <a:off x="7593694" y="100653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9" name="Rectángulo 18">
            <a:extLst>
              <a:ext uri="{FF2B5EF4-FFF2-40B4-BE49-F238E27FC236}">
                <a16:creationId xmlns:a16="http://schemas.microsoft.com/office/drawing/2014/main" id="{33E55796-77D1-451B-86F4-38D924C1ACAD}"/>
              </a:ext>
            </a:extLst>
          </p:cNvPr>
          <p:cNvSpPr/>
          <p:nvPr userDrawn="1"/>
        </p:nvSpPr>
        <p:spPr>
          <a:xfrm>
            <a:off x="9615890" y="981488"/>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pic>
        <p:nvPicPr>
          <p:cNvPr id="20" name="Picture 3">
            <a:extLst>
              <a:ext uri="{FF2B5EF4-FFF2-40B4-BE49-F238E27FC236}">
                <a16:creationId xmlns:a16="http://schemas.microsoft.com/office/drawing/2014/main" id="{4E152692-316D-4824-B664-A0C7947CC459}"/>
              </a:ext>
            </a:extLst>
          </p:cNvPr>
          <p:cNvPicPr>
            <a:picLocks noChangeAspect="1"/>
          </p:cNvPicPr>
          <p:nvPr userDrawn="1"/>
        </p:nvPicPr>
        <p:blipFill>
          <a:blip r:embed="rId4"/>
          <a:stretch>
            <a:fillRect/>
          </a:stretch>
        </p:blipFill>
        <p:spPr>
          <a:xfrm rot="10800000">
            <a:off x="702737" y="2369984"/>
            <a:ext cx="388998" cy="777996"/>
          </a:xfrm>
          <a:prstGeom prst="rect">
            <a:avLst/>
          </a:prstGeom>
        </p:spPr>
      </p:pic>
      <p:pic>
        <p:nvPicPr>
          <p:cNvPr id="21" name="Picture 13">
            <a:extLst>
              <a:ext uri="{FF2B5EF4-FFF2-40B4-BE49-F238E27FC236}">
                <a16:creationId xmlns:a16="http://schemas.microsoft.com/office/drawing/2014/main" id="{C4A42548-D381-4A3A-AFAE-B43C04B6AB41}"/>
              </a:ext>
            </a:extLst>
          </p:cNvPr>
          <p:cNvPicPr>
            <a:picLocks noChangeAspect="1"/>
          </p:cNvPicPr>
          <p:nvPr userDrawn="1"/>
        </p:nvPicPr>
        <p:blipFill>
          <a:blip r:embed="rId2"/>
          <a:stretch>
            <a:fillRect/>
          </a:stretch>
        </p:blipFill>
        <p:spPr>
          <a:xfrm rot="5400000">
            <a:off x="2786173" y="3691489"/>
            <a:ext cx="4621326" cy="108948"/>
          </a:xfrm>
          <a:prstGeom prst="rect">
            <a:avLst/>
          </a:prstGeom>
        </p:spPr>
      </p:pic>
      <p:pic>
        <p:nvPicPr>
          <p:cNvPr id="22" name="Picture 13">
            <a:extLst>
              <a:ext uri="{FF2B5EF4-FFF2-40B4-BE49-F238E27FC236}">
                <a16:creationId xmlns:a16="http://schemas.microsoft.com/office/drawing/2014/main" id="{03A4CE9D-2AF1-495C-B293-599F186D755B}"/>
              </a:ext>
            </a:extLst>
          </p:cNvPr>
          <p:cNvPicPr>
            <a:picLocks noChangeAspect="1"/>
          </p:cNvPicPr>
          <p:nvPr userDrawn="1"/>
        </p:nvPicPr>
        <p:blipFill>
          <a:blip r:embed="rId2"/>
          <a:stretch>
            <a:fillRect/>
          </a:stretch>
        </p:blipFill>
        <p:spPr>
          <a:xfrm rot="5400000">
            <a:off x="5003736" y="3675603"/>
            <a:ext cx="4621326" cy="108948"/>
          </a:xfrm>
          <a:prstGeom prst="rect">
            <a:avLst/>
          </a:prstGeom>
        </p:spPr>
      </p:pic>
      <p:pic>
        <p:nvPicPr>
          <p:cNvPr id="23" name="Picture 13">
            <a:extLst>
              <a:ext uri="{FF2B5EF4-FFF2-40B4-BE49-F238E27FC236}">
                <a16:creationId xmlns:a16="http://schemas.microsoft.com/office/drawing/2014/main" id="{6C7CDC27-EA80-482D-B2F7-FFE35C5DEA70}"/>
              </a:ext>
            </a:extLst>
          </p:cNvPr>
          <p:cNvPicPr>
            <a:picLocks noChangeAspect="1"/>
          </p:cNvPicPr>
          <p:nvPr userDrawn="1"/>
        </p:nvPicPr>
        <p:blipFill>
          <a:blip r:embed="rId2"/>
          <a:stretch>
            <a:fillRect/>
          </a:stretch>
        </p:blipFill>
        <p:spPr>
          <a:xfrm rot="5400000">
            <a:off x="6820346" y="3709073"/>
            <a:ext cx="4621326" cy="108948"/>
          </a:xfrm>
          <a:prstGeom prst="rect">
            <a:avLst/>
          </a:prstGeom>
        </p:spPr>
      </p:pic>
      <p:pic>
        <p:nvPicPr>
          <p:cNvPr id="24" name="Picture 4">
            <a:extLst>
              <a:ext uri="{FF2B5EF4-FFF2-40B4-BE49-F238E27FC236}">
                <a16:creationId xmlns:a16="http://schemas.microsoft.com/office/drawing/2014/main" id="{A02621E4-E4A1-48A5-9805-5432409EA108}"/>
              </a:ext>
            </a:extLst>
          </p:cNvPr>
          <p:cNvPicPr>
            <a:picLocks noChangeAspect="1"/>
          </p:cNvPicPr>
          <p:nvPr userDrawn="1"/>
        </p:nvPicPr>
        <p:blipFill>
          <a:blip r:embed="rId3"/>
          <a:stretch>
            <a:fillRect/>
          </a:stretch>
        </p:blipFill>
        <p:spPr>
          <a:xfrm rot="10800000">
            <a:off x="709521" y="3325391"/>
            <a:ext cx="375429" cy="750857"/>
          </a:xfrm>
          <a:prstGeom prst="rect">
            <a:avLst/>
          </a:prstGeom>
        </p:spPr>
      </p:pic>
      <p:pic>
        <p:nvPicPr>
          <p:cNvPr id="25" name="Picture 3">
            <a:extLst>
              <a:ext uri="{FF2B5EF4-FFF2-40B4-BE49-F238E27FC236}">
                <a16:creationId xmlns:a16="http://schemas.microsoft.com/office/drawing/2014/main" id="{1C786A93-B480-42BC-9797-D06B62FDEC44}"/>
              </a:ext>
            </a:extLst>
          </p:cNvPr>
          <p:cNvPicPr>
            <a:picLocks noChangeAspect="1"/>
          </p:cNvPicPr>
          <p:nvPr userDrawn="1"/>
        </p:nvPicPr>
        <p:blipFill>
          <a:blip r:embed="rId4"/>
          <a:stretch>
            <a:fillRect/>
          </a:stretch>
        </p:blipFill>
        <p:spPr>
          <a:xfrm rot="10800000">
            <a:off x="716851" y="4253659"/>
            <a:ext cx="388998" cy="777996"/>
          </a:xfrm>
          <a:prstGeom prst="rect">
            <a:avLst/>
          </a:prstGeom>
        </p:spPr>
      </p:pic>
      <p:pic>
        <p:nvPicPr>
          <p:cNvPr id="26" name="Picture 3">
            <a:extLst>
              <a:ext uri="{FF2B5EF4-FFF2-40B4-BE49-F238E27FC236}">
                <a16:creationId xmlns:a16="http://schemas.microsoft.com/office/drawing/2014/main" id="{F7840C47-5E49-4F05-B194-876EE96190BD}"/>
              </a:ext>
            </a:extLst>
          </p:cNvPr>
          <p:cNvPicPr>
            <a:picLocks noChangeAspect="1"/>
          </p:cNvPicPr>
          <p:nvPr userDrawn="1"/>
        </p:nvPicPr>
        <p:blipFill>
          <a:blip r:embed="rId4"/>
          <a:stretch>
            <a:fillRect/>
          </a:stretch>
        </p:blipFill>
        <p:spPr>
          <a:xfrm rot="10800000">
            <a:off x="774515" y="5239604"/>
            <a:ext cx="388998" cy="777996"/>
          </a:xfrm>
          <a:prstGeom prst="rect">
            <a:avLst/>
          </a:prstGeom>
        </p:spPr>
      </p:pic>
    </p:spTree>
    <p:extLst>
      <p:ext uri="{BB962C8B-B14F-4D97-AF65-F5344CB8AC3E}">
        <p14:creationId xmlns:p14="http://schemas.microsoft.com/office/powerpoint/2010/main" val="343245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graphicFrame>
        <p:nvGraphicFramePr>
          <p:cNvPr id="3" name="Table 6">
            <a:extLst>
              <a:ext uri="{FF2B5EF4-FFF2-40B4-BE49-F238E27FC236}">
                <a16:creationId xmlns:a16="http://schemas.microsoft.com/office/drawing/2014/main" id="{19E1D7FF-90B7-45A7-ACF2-ABC941307C3B}"/>
              </a:ext>
            </a:extLst>
          </p:cNvPr>
          <p:cNvGraphicFramePr>
            <a:graphicFrameLocks noGrp="1"/>
          </p:cNvGraphicFramePr>
          <p:nvPr userDrawn="1">
            <p:extLst>
              <p:ext uri="{D42A27DB-BD31-4B8C-83A1-F6EECF244321}">
                <p14:modId xmlns:p14="http://schemas.microsoft.com/office/powerpoint/2010/main" val="1794261944"/>
              </p:ext>
            </p:extLst>
          </p:nvPr>
        </p:nvGraphicFramePr>
        <p:xfrm>
          <a:off x="1525211" y="1648538"/>
          <a:ext cx="9813349" cy="4340323"/>
        </p:xfrm>
        <a:graphic>
          <a:graphicData uri="http://schemas.openxmlformats.org/drawingml/2006/table">
            <a:tbl>
              <a:tblPr firstRow="1" bandRow="1">
                <a:tableStyleId>{5C22544A-7EE6-4342-B048-85BDC9FD1C3A}</a:tableStyleId>
              </a:tblPr>
              <a:tblGrid>
                <a:gridCol w="4901140">
                  <a:extLst>
                    <a:ext uri="{9D8B030D-6E8A-4147-A177-3AD203B41FA5}">
                      <a16:colId xmlns:a16="http://schemas.microsoft.com/office/drawing/2014/main" val="3235795369"/>
                    </a:ext>
                  </a:extLst>
                </a:gridCol>
                <a:gridCol w="1037595">
                  <a:extLst>
                    <a:ext uri="{9D8B030D-6E8A-4147-A177-3AD203B41FA5}">
                      <a16:colId xmlns:a16="http://schemas.microsoft.com/office/drawing/2014/main" val="4083462552"/>
                    </a:ext>
                  </a:extLst>
                </a:gridCol>
                <a:gridCol w="979490">
                  <a:extLst>
                    <a:ext uri="{9D8B030D-6E8A-4147-A177-3AD203B41FA5}">
                      <a16:colId xmlns:a16="http://schemas.microsoft.com/office/drawing/2014/main" val="2909965914"/>
                    </a:ext>
                  </a:extLst>
                </a:gridCol>
                <a:gridCol w="1008099">
                  <a:extLst>
                    <a:ext uri="{9D8B030D-6E8A-4147-A177-3AD203B41FA5}">
                      <a16:colId xmlns:a16="http://schemas.microsoft.com/office/drawing/2014/main" val="998409404"/>
                    </a:ext>
                  </a:extLst>
                </a:gridCol>
                <a:gridCol w="917678">
                  <a:extLst>
                    <a:ext uri="{9D8B030D-6E8A-4147-A177-3AD203B41FA5}">
                      <a16:colId xmlns:a16="http://schemas.microsoft.com/office/drawing/2014/main" val="1735919115"/>
                    </a:ext>
                  </a:extLst>
                </a:gridCol>
                <a:gridCol w="969347">
                  <a:extLst>
                    <a:ext uri="{9D8B030D-6E8A-4147-A177-3AD203B41FA5}">
                      <a16:colId xmlns:a16="http://schemas.microsoft.com/office/drawing/2014/main" val="2623026213"/>
                    </a:ext>
                  </a:extLst>
                </a:gridCol>
              </a:tblGrid>
              <a:tr h="1264171">
                <a:tc>
                  <a:txBody>
                    <a:bodyPr/>
                    <a:lstStyle/>
                    <a:p>
                      <a:r>
                        <a:rPr lang="en-US" sz="1800">
                          <a:solidFill>
                            <a:schemeClr val="tx1"/>
                          </a:solidFill>
                          <a:latin typeface="Roboto" panose="02000000000000000000" pitchFamily="2" charset="0"/>
                          <a:ea typeface="Roboto" panose="02000000000000000000" pitchFamily="2" charset="0"/>
                        </a:rPr>
                        <a:t>Table title</a:t>
                      </a:r>
                    </a:p>
                    <a:p>
                      <a:endParaRPr lang="en-US" sz="1800">
                        <a:solidFill>
                          <a:schemeClr val="tx1"/>
                        </a:solidFill>
                        <a:latin typeface="Roboto" panose="02000000000000000000" pitchFamily="2" charset="0"/>
                        <a:ea typeface="Roboto" panose="02000000000000000000" pitchFamily="2" charset="0"/>
                      </a:endParaRPr>
                    </a:p>
                    <a:p>
                      <a:endParaRPr lang="en-US" sz="1800">
                        <a:solidFill>
                          <a:schemeClr val="tx1"/>
                        </a:solidFill>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2622592743"/>
                  </a:ext>
                </a:extLst>
              </a:tr>
              <a:tr h="512692">
                <a:tc>
                  <a:txBody>
                    <a:bodyPr/>
                    <a:lstStyle/>
                    <a:p>
                      <a:r>
                        <a:rPr lang="en-US" sz="1800">
                          <a:latin typeface="Roboto" panose="02000000000000000000" pitchFamily="2" charset="0"/>
                          <a:ea typeface="Roboto" panose="02000000000000000000" pitchFamily="2" charset="0"/>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189435815"/>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08972727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3440316277"/>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469223798"/>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extLst>
                  <a:ext uri="{0D108BD9-81ED-4DB2-BD59-A6C34878D82A}">
                    <a16:rowId xmlns:a16="http://schemas.microsoft.com/office/drawing/2014/main" val="56688836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Total</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extLst>
                  <a:ext uri="{0D108BD9-81ED-4DB2-BD59-A6C34878D82A}">
                    <a16:rowId xmlns:a16="http://schemas.microsoft.com/office/drawing/2014/main" val="2945819395"/>
                  </a:ext>
                </a:extLst>
              </a:tr>
            </a:tbl>
          </a:graphicData>
        </a:graphic>
      </p:graphicFrame>
      <p:pic>
        <p:nvPicPr>
          <p:cNvPr id="5" name="Picture 9">
            <a:extLst>
              <a:ext uri="{FF2B5EF4-FFF2-40B4-BE49-F238E27FC236}">
                <a16:creationId xmlns:a16="http://schemas.microsoft.com/office/drawing/2014/main" id="{8FFE6DFE-5A69-4F92-B2D1-04770EA403F0}"/>
              </a:ext>
            </a:extLst>
          </p:cNvPr>
          <p:cNvPicPr>
            <a:picLocks noChangeAspect="1"/>
          </p:cNvPicPr>
          <p:nvPr userDrawn="1"/>
        </p:nvPicPr>
        <p:blipFill>
          <a:blip r:embed="rId2"/>
          <a:stretch>
            <a:fillRect/>
          </a:stretch>
        </p:blipFill>
        <p:spPr>
          <a:xfrm>
            <a:off x="6261841" y="1648538"/>
            <a:ext cx="852535" cy="1187457"/>
          </a:xfrm>
          <a:prstGeom prst="rect">
            <a:avLst/>
          </a:prstGeom>
        </p:spPr>
      </p:pic>
      <p:pic>
        <p:nvPicPr>
          <p:cNvPr id="6" name="Picture 10">
            <a:extLst>
              <a:ext uri="{FF2B5EF4-FFF2-40B4-BE49-F238E27FC236}">
                <a16:creationId xmlns:a16="http://schemas.microsoft.com/office/drawing/2014/main" id="{4AE950E2-FECC-41C7-85DC-3F58D23B5955}"/>
              </a:ext>
            </a:extLst>
          </p:cNvPr>
          <p:cNvPicPr>
            <a:picLocks noChangeAspect="1"/>
          </p:cNvPicPr>
          <p:nvPr userDrawn="1"/>
        </p:nvPicPr>
        <p:blipFill>
          <a:blip r:embed="rId3"/>
          <a:stretch>
            <a:fillRect/>
          </a:stretch>
        </p:blipFill>
        <p:spPr>
          <a:xfrm>
            <a:off x="7338955" y="1648536"/>
            <a:ext cx="852535" cy="1187457"/>
          </a:xfrm>
          <a:prstGeom prst="rect">
            <a:avLst/>
          </a:prstGeom>
        </p:spPr>
      </p:pic>
      <p:pic>
        <p:nvPicPr>
          <p:cNvPr id="7" name="Picture 11">
            <a:extLst>
              <a:ext uri="{FF2B5EF4-FFF2-40B4-BE49-F238E27FC236}">
                <a16:creationId xmlns:a16="http://schemas.microsoft.com/office/drawing/2014/main" id="{58C1A1EF-97E1-4D3E-B2E0-7A87393D683B}"/>
              </a:ext>
            </a:extLst>
          </p:cNvPr>
          <p:cNvPicPr>
            <a:picLocks noChangeAspect="1"/>
          </p:cNvPicPr>
          <p:nvPr userDrawn="1"/>
        </p:nvPicPr>
        <p:blipFill>
          <a:blip r:embed="rId4"/>
          <a:stretch>
            <a:fillRect/>
          </a:stretch>
        </p:blipFill>
        <p:spPr>
          <a:xfrm>
            <a:off x="8339357" y="1648538"/>
            <a:ext cx="852535" cy="1187457"/>
          </a:xfrm>
          <a:prstGeom prst="rect">
            <a:avLst/>
          </a:prstGeom>
        </p:spPr>
      </p:pic>
      <p:pic>
        <p:nvPicPr>
          <p:cNvPr id="8" name="Picture 12">
            <a:extLst>
              <a:ext uri="{FF2B5EF4-FFF2-40B4-BE49-F238E27FC236}">
                <a16:creationId xmlns:a16="http://schemas.microsoft.com/office/drawing/2014/main" id="{B548BBDB-491A-400A-925A-5740BC1535B9}"/>
              </a:ext>
            </a:extLst>
          </p:cNvPr>
          <p:cNvPicPr>
            <a:picLocks noChangeAspect="1"/>
          </p:cNvPicPr>
          <p:nvPr userDrawn="1"/>
        </p:nvPicPr>
        <p:blipFill>
          <a:blip r:embed="rId5"/>
          <a:stretch>
            <a:fillRect/>
          </a:stretch>
        </p:blipFill>
        <p:spPr>
          <a:xfrm>
            <a:off x="9199557" y="1648538"/>
            <a:ext cx="852535" cy="1187457"/>
          </a:xfrm>
          <a:prstGeom prst="rect">
            <a:avLst/>
          </a:prstGeom>
        </p:spPr>
      </p:pic>
      <p:pic>
        <p:nvPicPr>
          <p:cNvPr id="9" name="Picture 13">
            <a:extLst>
              <a:ext uri="{FF2B5EF4-FFF2-40B4-BE49-F238E27FC236}">
                <a16:creationId xmlns:a16="http://schemas.microsoft.com/office/drawing/2014/main" id="{BECF24A5-91B4-4C1A-9F25-C8D12917A804}"/>
              </a:ext>
            </a:extLst>
          </p:cNvPr>
          <p:cNvPicPr>
            <a:picLocks noChangeAspect="1"/>
          </p:cNvPicPr>
          <p:nvPr userDrawn="1"/>
        </p:nvPicPr>
        <p:blipFill>
          <a:blip r:embed="rId6"/>
          <a:stretch>
            <a:fillRect/>
          </a:stretch>
        </p:blipFill>
        <p:spPr>
          <a:xfrm>
            <a:off x="10214730" y="1648537"/>
            <a:ext cx="852535" cy="1187457"/>
          </a:xfrm>
          <a:prstGeom prst="rect">
            <a:avLst/>
          </a:prstGeom>
        </p:spPr>
      </p:pic>
      <p:sp>
        <p:nvSpPr>
          <p:cNvPr id="10" name="Title 1">
            <a:extLst>
              <a:ext uri="{FF2B5EF4-FFF2-40B4-BE49-F238E27FC236}">
                <a16:creationId xmlns:a16="http://schemas.microsoft.com/office/drawing/2014/main" id="{59602D61-37E2-49BC-A5CA-648B82276B15}"/>
              </a:ext>
            </a:extLst>
          </p:cNvPr>
          <p:cNvSpPr txBox="1">
            <a:spLocks/>
          </p:cNvSpPr>
          <p:nvPr userDrawn="1"/>
        </p:nvSpPr>
        <p:spPr>
          <a:xfrm>
            <a:off x="519081" y="813198"/>
            <a:ext cx="4213194" cy="45942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latin typeface="Roboto" panose="02000000000000000000" pitchFamily="2" charset="0"/>
                <a:ea typeface="Roboto" panose="02000000000000000000" pitchFamily="2" charset="0"/>
              </a:rPr>
              <a:t>EELISA Table</a:t>
            </a:r>
          </a:p>
        </p:txBody>
      </p:sp>
    </p:spTree>
    <p:extLst>
      <p:ext uri="{BB962C8B-B14F-4D97-AF65-F5344CB8AC3E}">
        <p14:creationId xmlns:p14="http://schemas.microsoft.com/office/powerpoint/2010/main" val="164949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Imagen 2">
            <a:extLst>
              <a:ext uri="{FF2B5EF4-FFF2-40B4-BE49-F238E27FC236}">
                <a16:creationId xmlns:a16="http://schemas.microsoft.com/office/drawing/2014/main" id="{466D2AA4-4909-4001-9460-F3061B456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548" y="5762028"/>
            <a:ext cx="9186172" cy="1095972"/>
          </a:xfrm>
          <a:prstGeom prst="rect">
            <a:avLst/>
          </a:prstGeom>
        </p:spPr>
      </p:pic>
      <p:sp>
        <p:nvSpPr>
          <p:cNvPr id="6" name="Marcador de texto 5">
            <a:extLst>
              <a:ext uri="{FF2B5EF4-FFF2-40B4-BE49-F238E27FC236}">
                <a16:creationId xmlns:a16="http://schemas.microsoft.com/office/drawing/2014/main" id="{E282C5E7-0C92-48C1-B6C1-963C0ABE1EED}"/>
              </a:ext>
            </a:extLst>
          </p:cNvPr>
          <p:cNvSpPr>
            <a:spLocks noGrp="1"/>
          </p:cNvSpPr>
          <p:nvPr>
            <p:ph type="body" sz="quarter" idx="13"/>
          </p:nvPr>
        </p:nvSpPr>
        <p:spPr>
          <a:xfrm>
            <a:off x="2336801" y="1320800"/>
            <a:ext cx="7640320" cy="3576320"/>
          </a:xfrm>
        </p:spPr>
        <p:txBody>
          <a:bodyPr>
            <a:normAutofit/>
          </a:bodyPr>
          <a:lstStyle>
            <a:lvl1pPr marL="0" indent="0" algn="ctr">
              <a:buNone/>
              <a:defRPr sz="4800">
                <a:latin typeface="Eelisa" pitchFamily="50" charset="0"/>
              </a:defRPr>
            </a:lvl1pPr>
          </a:lstStyle>
          <a:p>
            <a:pPr lvl="0"/>
            <a:r>
              <a:rPr lang="es-ES"/>
              <a:t>Editar el estilo de texto del patrón</a:t>
            </a:r>
          </a:p>
          <a:p>
            <a:pPr lvl="1"/>
            <a:r>
              <a:rPr lang="es-ES"/>
              <a:t>Segundo nivel</a:t>
            </a:r>
          </a:p>
          <a:p>
            <a:pPr lvl="2"/>
            <a:r>
              <a:rPr lang="es-ES"/>
              <a:t>Tercer nivel</a:t>
            </a:r>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9E24D862-B2C2-4280-8A86-58D2328E058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7867" y="-701694"/>
            <a:ext cx="3181362" cy="3180080"/>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8FB8EC44-D5C1-4CFC-BDB2-DF3F880B0A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340250" y="252692"/>
            <a:ext cx="2754470" cy="275336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5A658B26-057D-47A5-A976-D0C9C451EB2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804162" y="3002935"/>
            <a:ext cx="2754470" cy="2753360"/>
          </a:xfrm>
          <a:prstGeom prst="rect">
            <a:avLst/>
          </a:prstGeom>
        </p:spPr>
      </p:pic>
    </p:spTree>
    <p:extLst>
      <p:ext uri="{BB962C8B-B14F-4D97-AF65-F5344CB8AC3E}">
        <p14:creationId xmlns:p14="http://schemas.microsoft.com/office/powerpoint/2010/main" val="2388185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01102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hasCustomPrompt="1"/>
          </p:nvPr>
        </p:nvSpPr>
        <p:spPr>
          <a:xfrm>
            <a:off x="838200" y="365125"/>
            <a:ext cx="10515600" cy="1074417"/>
          </a:xfrm>
        </p:spPr>
        <p:txBody>
          <a:bodyPr/>
          <a:lstStyle>
            <a:lvl1pPr>
              <a:defRPr/>
            </a:lvl1pPr>
          </a:lstStyle>
          <a:p>
            <a:r>
              <a:rPr lang="es-ES" err="1"/>
              <a:t>Bullet</a:t>
            </a:r>
            <a:r>
              <a:rPr lang="es-ES"/>
              <a:t> </a:t>
            </a:r>
            <a:r>
              <a:rPr lang="es-ES" err="1"/>
              <a:t>points</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pic>
        <p:nvPicPr>
          <p:cNvPr id="4" name="Google Shape;170;p7">
            <a:extLst>
              <a:ext uri="{FF2B5EF4-FFF2-40B4-BE49-F238E27FC236}">
                <a16:creationId xmlns:a16="http://schemas.microsoft.com/office/drawing/2014/main" id="{E5258190-3CCE-4D4D-892D-4252B61033CF}"/>
              </a:ext>
            </a:extLst>
          </p:cNvPr>
          <p:cNvPicPr preferRelativeResize="0"/>
          <p:nvPr userDrawn="1"/>
        </p:nvPicPr>
        <p:blipFill rotWithShape="1">
          <a:blip r:embed="rId2">
            <a:alphaModFix/>
          </a:blip>
          <a:srcRect/>
          <a:stretch/>
        </p:blipFill>
        <p:spPr>
          <a:xfrm rot="10800000">
            <a:off x="5327728" y="1785452"/>
            <a:ext cx="352176" cy="704352"/>
          </a:xfrm>
          <a:prstGeom prst="rect">
            <a:avLst/>
          </a:prstGeom>
          <a:noFill/>
          <a:ln>
            <a:noFill/>
          </a:ln>
        </p:spPr>
      </p:pic>
      <p:pic>
        <p:nvPicPr>
          <p:cNvPr id="6" name="Google Shape;169;p7">
            <a:extLst>
              <a:ext uri="{FF2B5EF4-FFF2-40B4-BE49-F238E27FC236}">
                <a16:creationId xmlns:a16="http://schemas.microsoft.com/office/drawing/2014/main" id="{30D68DF0-BD8C-4A56-BD55-1508BC7495AB}"/>
              </a:ext>
            </a:extLst>
          </p:cNvPr>
          <p:cNvPicPr preferRelativeResize="0"/>
          <p:nvPr userDrawn="1"/>
        </p:nvPicPr>
        <p:blipFill rotWithShape="1">
          <a:blip r:embed="rId2">
            <a:alphaModFix/>
          </a:blip>
          <a:srcRect/>
          <a:stretch/>
        </p:blipFill>
        <p:spPr>
          <a:xfrm>
            <a:off x="11001624" y="1812547"/>
            <a:ext cx="352176" cy="704352"/>
          </a:xfrm>
          <a:prstGeom prst="rect">
            <a:avLst/>
          </a:prstGeom>
          <a:noFill/>
          <a:ln>
            <a:noFill/>
          </a:ln>
        </p:spPr>
      </p:pic>
      <p:pic>
        <p:nvPicPr>
          <p:cNvPr id="7" name="Google Shape;172;p7">
            <a:extLst>
              <a:ext uri="{FF2B5EF4-FFF2-40B4-BE49-F238E27FC236}">
                <a16:creationId xmlns:a16="http://schemas.microsoft.com/office/drawing/2014/main" id="{32EBCADE-DED1-489F-B78C-E40F75449FE4}"/>
              </a:ext>
            </a:extLst>
          </p:cNvPr>
          <p:cNvPicPr preferRelativeResize="0"/>
          <p:nvPr userDrawn="1"/>
        </p:nvPicPr>
        <p:blipFill rotWithShape="1">
          <a:blip r:embed="rId3">
            <a:alphaModFix/>
          </a:blip>
          <a:srcRect/>
          <a:stretch/>
        </p:blipFill>
        <p:spPr>
          <a:xfrm rot="10800000">
            <a:off x="565869" y="3113710"/>
            <a:ext cx="354237" cy="708473"/>
          </a:xfrm>
          <a:prstGeom prst="rect">
            <a:avLst/>
          </a:prstGeom>
          <a:noFill/>
          <a:ln>
            <a:noFill/>
          </a:ln>
        </p:spPr>
      </p:pic>
      <p:pic>
        <p:nvPicPr>
          <p:cNvPr id="8" name="Google Shape;171;p7">
            <a:extLst>
              <a:ext uri="{FF2B5EF4-FFF2-40B4-BE49-F238E27FC236}">
                <a16:creationId xmlns:a16="http://schemas.microsoft.com/office/drawing/2014/main" id="{54EC6599-75BD-41C2-A6E0-579A5EFF3E75}"/>
              </a:ext>
            </a:extLst>
          </p:cNvPr>
          <p:cNvPicPr preferRelativeResize="0"/>
          <p:nvPr userDrawn="1"/>
        </p:nvPicPr>
        <p:blipFill rotWithShape="1">
          <a:blip r:embed="rId3">
            <a:alphaModFix/>
          </a:blip>
          <a:srcRect/>
          <a:stretch/>
        </p:blipFill>
        <p:spPr>
          <a:xfrm>
            <a:off x="6177906" y="3113709"/>
            <a:ext cx="354237" cy="708473"/>
          </a:xfrm>
          <a:prstGeom prst="rect">
            <a:avLst/>
          </a:prstGeom>
          <a:noFill/>
          <a:ln>
            <a:noFill/>
          </a:ln>
        </p:spPr>
      </p:pic>
      <p:pic>
        <p:nvPicPr>
          <p:cNvPr id="9" name="Google Shape;173;p7">
            <a:extLst>
              <a:ext uri="{FF2B5EF4-FFF2-40B4-BE49-F238E27FC236}">
                <a16:creationId xmlns:a16="http://schemas.microsoft.com/office/drawing/2014/main" id="{A592E597-0D2B-4500-B198-1CFFE97203A2}"/>
              </a:ext>
            </a:extLst>
          </p:cNvPr>
          <p:cNvPicPr preferRelativeResize="0"/>
          <p:nvPr userDrawn="1"/>
        </p:nvPicPr>
        <p:blipFill rotWithShape="1">
          <a:blip r:embed="rId4">
            <a:alphaModFix/>
          </a:blip>
          <a:srcRect/>
          <a:stretch/>
        </p:blipFill>
        <p:spPr>
          <a:xfrm>
            <a:off x="10134777" y="4202908"/>
            <a:ext cx="352177" cy="704354"/>
          </a:xfrm>
          <a:prstGeom prst="rect">
            <a:avLst/>
          </a:prstGeom>
          <a:noFill/>
          <a:ln>
            <a:noFill/>
          </a:ln>
        </p:spPr>
      </p:pic>
      <p:pic>
        <p:nvPicPr>
          <p:cNvPr id="10" name="Google Shape;174;p7">
            <a:extLst>
              <a:ext uri="{FF2B5EF4-FFF2-40B4-BE49-F238E27FC236}">
                <a16:creationId xmlns:a16="http://schemas.microsoft.com/office/drawing/2014/main" id="{0038B3AC-B48F-4D07-8677-475F567FC366}"/>
              </a:ext>
            </a:extLst>
          </p:cNvPr>
          <p:cNvPicPr preferRelativeResize="0"/>
          <p:nvPr userDrawn="1"/>
        </p:nvPicPr>
        <p:blipFill rotWithShape="1">
          <a:blip r:embed="rId4">
            <a:alphaModFix/>
          </a:blip>
          <a:srcRect/>
          <a:stretch/>
        </p:blipFill>
        <p:spPr>
          <a:xfrm rot="10800000">
            <a:off x="4615817" y="4202908"/>
            <a:ext cx="352177" cy="704354"/>
          </a:xfrm>
          <a:prstGeom prst="rect">
            <a:avLst/>
          </a:prstGeom>
          <a:noFill/>
          <a:ln>
            <a:noFill/>
          </a:ln>
        </p:spPr>
      </p:pic>
      <p:pic>
        <p:nvPicPr>
          <p:cNvPr id="11" name="Google Shape;175;p7">
            <a:extLst>
              <a:ext uri="{FF2B5EF4-FFF2-40B4-BE49-F238E27FC236}">
                <a16:creationId xmlns:a16="http://schemas.microsoft.com/office/drawing/2014/main" id="{2DF8378C-1C63-4AA1-BDEA-4B8E46E65D57}"/>
              </a:ext>
            </a:extLst>
          </p:cNvPr>
          <p:cNvPicPr preferRelativeResize="0"/>
          <p:nvPr userDrawn="1"/>
        </p:nvPicPr>
        <p:blipFill rotWithShape="1">
          <a:blip r:embed="rId5">
            <a:alphaModFix/>
          </a:blip>
          <a:srcRect/>
          <a:stretch/>
        </p:blipFill>
        <p:spPr>
          <a:xfrm>
            <a:off x="7931416" y="5260031"/>
            <a:ext cx="352176" cy="704352"/>
          </a:xfrm>
          <a:prstGeom prst="rect">
            <a:avLst/>
          </a:prstGeom>
          <a:noFill/>
          <a:ln>
            <a:noFill/>
          </a:ln>
        </p:spPr>
      </p:pic>
      <p:pic>
        <p:nvPicPr>
          <p:cNvPr id="12" name="Google Shape;176;p7">
            <a:extLst>
              <a:ext uri="{FF2B5EF4-FFF2-40B4-BE49-F238E27FC236}">
                <a16:creationId xmlns:a16="http://schemas.microsoft.com/office/drawing/2014/main" id="{9439ED7B-F010-449B-A7D8-337950BEA728}"/>
              </a:ext>
            </a:extLst>
          </p:cNvPr>
          <p:cNvPicPr preferRelativeResize="0"/>
          <p:nvPr userDrawn="1"/>
        </p:nvPicPr>
        <p:blipFill rotWithShape="1">
          <a:blip r:embed="rId5">
            <a:alphaModFix/>
          </a:blip>
          <a:srcRect/>
          <a:stretch/>
        </p:blipFill>
        <p:spPr>
          <a:xfrm rot="10800000">
            <a:off x="2371863" y="5260031"/>
            <a:ext cx="352176" cy="704352"/>
          </a:xfrm>
          <a:prstGeom prst="rect">
            <a:avLst/>
          </a:prstGeom>
          <a:noFill/>
          <a:ln>
            <a:noFill/>
          </a:ln>
        </p:spPr>
      </p:pic>
      <p:sp>
        <p:nvSpPr>
          <p:cNvPr id="13" name="Marcador de texto 12">
            <a:extLst>
              <a:ext uri="{FF2B5EF4-FFF2-40B4-BE49-F238E27FC236}">
                <a16:creationId xmlns:a16="http://schemas.microsoft.com/office/drawing/2014/main" id="{EEFF6050-5D0A-4F3E-9F48-9505D24F6979}"/>
              </a:ext>
            </a:extLst>
          </p:cNvPr>
          <p:cNvSpPr>
            <a:spLocks noGrp="1"/>
          </p:cNvSpPr>
          <p:nvPr>
            <p:ph type="body" sz="quarter" idx="13" hasCustomPrompt="1"/>
          </p:nvPr>
        </p:nvSpPr>
        <p:spPr>
          <a:xfrm>
            <a:off x="5873106" y="1784973"/>
            <a:ext cx="4918075" cy="704850"/>
          </a:xfrm>
        </p:spPr>
        <p:txBody>
          <a:bodyPr/>
          <a:lstStyle>
            <a:lvl2pPr marL="457200" indent="0" algn="ctr">
              <a:buNone/>
              <a:defRPr/>
            </a:lvl2pPr>
          </a:lstStyle>
          <a:p>
            <a:pPr lvl="1"/>
            <a:r>
              <a:rPr lang="es-ES"/>
              <a:t>Texto</a:t>
            </a:r>
          </a:p>
        </p:txBody>
      </p:sp>
      <p:sp>
        <p:nvSpPr>
          <p:cNvPr id="14" name="Marcador de texto 12">
            <a:extLst>
              <a:ext uri="{FF2B5EF4-FFF2-40B4-BE49-F238E27FC236}">
                <a16:creationId xmlns:a16="http://schemas.microsoft.com/office/drawing/2014/main" id="{D7AE3847-3DF5-47FD-8A8F-239898D7795E}"/>
              </a:ext>
            </a:extLst>
          </p:cNvPr>
          <p:cNvSpPr>
            <a:spLocks noGrp="1"/>
          </p:cNvSpPr>
          <p:nvPr>
            <p:ph type="body" sz="quarter" idx="14" hasCustomPrompt="1"/>
          </p:nvPr>
        </p:nvSpPr>
        <p:spPr>
          <a:xfrm>
            <a:off x="2868690" y="5260031"/>
            <a:ext cx="4918075" cy="704850"/>
          </a:xfrm>
        </p:spPr>
        <p:txBody>
          <a:bodyPr/>
          <a:lstStyle>
            <a:lvl2pPr marL="457200" indent="0" algn="ctr">
              <a:buNone/>
              <a:defRPr/>
            </a:lvl2pPr>
          </a:lstStyle>
          <a:p>
            <a:pPr lvl="1"/>
            <a:r>
              <a:rPr lang="es-ES"/>
              <a:t>Texto</a:t>
            </a:r>
          </a:p>
        </p:txBody>
      </p:sp>
      <p:sp>
        <p:nvSpPr>
          <p:cNvPr id="15" name="Marcador de texto 12">
            <a:extLst>
              <a:ext uri="{FF2B5EF4-FFF2-40B4-BE49-F238E27FC236}">
                <a16:creationId xmlns:a16="http://schemas.microsoft.com/office/drawing/2014/main" id="{192458AF-4965-43C0-B490-74E70C71871A}"/>
              </a:ext>
            </a:extLst>
          </p:cNvPr>
          <p:cNvSpPr>
            <a:spLocks noGrp="1"/>
          </p:cNvSpPr>
          <p:nvPr>
            <p:ph type="body" sz="quarter" idx="15" hasCustomPrompt="1"/>
          </p:nvPr>
        </p:nvSpPr>
        <p:spPr>
          <a:xfrm>
            <a:off x="5092348" y="4204488"/>
            <a:ext cx="4918075" cy="704850"/>
          </a:xfrm>
        </p:spPr>
        <p:txBody>
          <a:bodyPr/>
          <a:lstStyle>
            <a:lvl2pPr marL="457200" indent="0" algn="ctr">
              <a:buNone/>
              <a:defRPr/>
            </a:lvl2pPr>
          </a:lstStyle>
          <a:p>
            <a:pPr lvl="1"/>
            <a:r>
              <a:rPr lang="es-ES"/>
              <a:t>Texto</a:t>
            </a:r>
          </a:p>
        </p:txBody>
      </p:sp>
      <p:sp>
        <p:nvSpPr>
          <p:cNvPr id="16" name="Marcador de texto 12">
            <a:extLst>
              <a:ext uri="{FF2B5EF4-FFF2-40B4-BE49-F238E27FC236}">
                <a16:creationId xmlns:a16="http://schemas.microsoft.com/office/drawing/2014/main" id="{37F8DDBA-6B4C-479D-9FC9-19A55C245A48}"/>
              </a:ext>
            </a:extLst>
          </p:cNvPr>
          <p:cNvSpPr>
            <a:spLocks noGrp="1"/>
          </p:cNvSpPr>
          <p:nvPr>
            <p:ph type="body" sz="quarter" idx="16" hasCustomPrompt="1"/>
          </p:nvPr>
        </p:nvSpPr>
        <p:spPr>
          <a:xfrm>
            <a:off x="1089968" y="3150526"/>
            <a:ext cx="4918075" cy="704850"/>
          </a:xfrm>
        </p:spPr>
        <p:txBody>
          <a:bodyPr/>
          <a:lstStyle>
            <a:lvl2pPr marL="457200" indent="0" algn="ctr">
              <a:buNone/>
              <a:defRPr/>
            </a:lvl2pPr>
          </a:lstStyle>
          <a:p>
            <a:pPr lvl="1"/>
            <a:r>
              <a:rPr lang="es-ES"/>
              <a:t>Texto</a:t>
            </a:r>
          </a:p>
        </p:txBody>
      </p:sp>
    </p:spTree>
    <p:extLst>
      <p:ext uri="{BB962C8B-B14F-4D97-AF65-F5344CB8AC3E}">
        <p14:creationId xmlns:p14="http://schemas.microsoft.com/office/powerpoint/2010/main" val="278302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2"/>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2"/>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68827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p:nvPr>
        </p:nvSpPr>
        <p:spPr/>
        <p:txBody>
          <a:bodyPr/>
          <a:lstStyle/>
          <a:p>
            <a:r>
              <a:rPr lang="es-ES"/>
              <a:t>Haga clic para modificar el estilo de título del patrón</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123892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n blanco">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D7D40FE2-314D-45BC-8FFD-50A8D7D61520}"/>
              </a:ext>
            </a:extLst>
          </p:cNvPr>
          <p:cNvPicPr>
            <a:picLocks noChangeAspect="1"/>
          </p:cNvPicPr>
          <p:nvPr userDrawn="1"/>
        </p:nvPicPr>
        <p:blipFill rotWithShape="1">
          <a:blip r:embed="rId2"/>
          <a:srcRect l="14779" r="15727"/>
          <a:stretch/>
        </p:blipFill>
        <p:spPr>
          <a:xfrm>
            <a:off x="6096000" y="0"/>
            <a:ext cx="6920840"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153159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30311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 blanco">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C5C3FA65-30EF-475F-9092-A062D564ED10}"/>
              </a:ext>
            </a:extLst>
          </p:cNvPr>
          <p:cNvPicPr>
            <a:picLocks noChangeAspect="1"/>
          </p:cNvPicPr>
          <p:nvPr userDrawn="1"/>
        </p:nvPicPr>
        <p:blipFill rotWithShape="1">
          <a:blip r:embed="rId2"/>
          <a:srcRect l="35117" r="13729"/>
          <a:stretch/>
        </p:blipFill>
        <p:spPr>
          <a:xfrm>
            <a:off x="-1145752" y="0"/>
            <a:ext cx="7941101"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pic>
        <p:nvPicPr>
          <p:cNvPr id="9" name="Imagen 8" descr="Interfaz de usuario gráfica, Texto&#10;&#10;Descripción generada automáticamente">
            <a:extLst>
              <a:ext uri="{FF2B5EF4-FFF2-40B4-BE49-F238E27FC236}">
                <a16:creationId xmlns:a16="http://schemas.microsoft.com/office/drawing/2014/main" id="{3D9A5AB0-A8BE-4C31-A4CB-EEE5A05FB7F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23520" y="5807911"/>
            <a:ext cx="1930400" cy="1050089"/>
          </a:xfrm>
          <a:prstGeom prst="rect">
            <a:avLst/>
          </a:prstGeom>
        </p:spPr>
      </p:pic>
    </p:spTree>
    <p:extLst>
      <p:ext uri="{BB962C8B-B14F-4D97-AF65-F5344CB8AC3E}">
        <p14:creationId xmlns:p14="http://schemas.microsoft.com/office/powerpoint/2010/main" val="165925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3">
            <a:extLst>
              <a:ext uri="{FF2B5EF4-FFF2-40B4-BE49-F238E27FC236}">
                <a16:creationId xmlns:a16="http://schemas.microsoft.com/office/drawing/2014/main" id="{D8F263CB-0D49-467E-8BD7-E3B132B80397}"/>
              </a:ext>
            </a:extLst>
          </p:cNvPr>
          <p:cNvPicPr>
            <a:picLocks noChangeAspect="1"/>
          </p:cNvPicPr>
          <p:nvPr userDrawn="1"/>
        </p:nvPicPr>
        <p:blipFill>
          <a:blip r:embed="rId2"/>
          <a:stretch>
            <a:fillRect/>
          </a:stretch>
        </p:blipFill>
        <p:spPr>
          <a:xfrm>
            <a:off x="853440" y="1992166"/>
            <a:ext cx="2873668" cy="1436834"/>
          </a:xfrm>
          <a:prstGeom prst="rect">
            <a:avLst/>
          </a:prstGeom>
        </p:spPr>
      </p:pic>
      <p:pic>
        <p:nvPicPr>
          <p:cNvPr id="5" name="Picture 3">
            <a:extLst>
              <a:ext uri="{FF2B5EF4-FFF2-40B4-BE49-F238E27FC236}">
                <a16:creationId xmlns:a16="http://schemas.microsoft.com/office/drawing/2014/main" id="{606822B3-1C1A-468E-BA7C-5A7E96DAE213}"/>
              </a:ext>
            </a:extLst>
          </p:cNvPr>
          <p:cNvPicPr>
            <a:picLocks noChangeAspect="1"/>
          </p:cNvPicPr>
          <p:nvPr userDrawn="1"/>
        </p:nvPicPr>
        <p:blipFill>
          <a:blip r:embed="rId2"/>
          <a:stretch>
            <a:fillRect/>
          </a:stretch>
        </p:blipFill>
        <p:spPr>
          <a:xfrm>
            <a:off x="853440" y="3988035"/>
            <a:ext cx="2873668" cy="1436834"/>
          </a:xfrm>
          <a:prstGeom prst="rect">
            <a:avLst/>
          </a:prstGeom>
        </p:spPr>
      </p:pic>
      <p:pic>
        <p:nvPicPr>
          <p:cNvPr id="6" name="Picture 3">
            <a:extLst>
              <a:ext uri="{FF2B5EF4-FFF2-40B4-BE49-F238E27FC236}">
                <a16:creationId xmlns:a16="http://schemas.microsoft.com/office/drawing/2014/main" id="{17CBA65E-1A2B-4EE3-BF99-2CB0B2F60F4E}"/>
              </a:ext>
            </a:extLst>
          </p:cNvPr>
          <p:cNvPicPr>
            <a:picLocks noChangeAspect="1"/>
          </p:cNvPicPr>
          <p:nvPr userDrawn="1"/>
        </p:nvPicPr>
        <p:blipFill>
          <a:blip r:embed="rId2"/>
          <a:stretch>
            <a:fillRect/>
          </a:stretch>
        </p:blipFill>
        <p:spPr>
          <a:xfrm>
            <a:off x="8464892" y="3988035"/>
            <a:ext cx="2873668" cy="1436834"/>
          </a:xfrm>
          <a:prstGeom prst="rect">
            <a:avLst/>
          </a:prstGeom>
        </p:spPr>
      </p:pic>
      <p:pic>
        <p:nvPicPr>
          <p:cNvPr id="7" name="Picture 3">
            <a:extLst>
              <a:ext uri="{FF2B5EF4-FFF2-40B4-BE49-F238E27FC236}">
                <a16:creationId xmlns:a16="http://schemas.microsoft.com/office/drawing/2014/main" id="{1237E680-F2E3-4742-97F5-C4C798767B38}"/>
              </a:ext>
            </a:extLst>
          </p:cNvPr>
          <p:cNvPicPr>
            <a:picLocks noChangeAspect="1"/>
          </p:cNvPicPr>
          <p:nvPr userDrawn="1"/>
        </p:nvPicPr>
        <p:blipFill>
          <a:blip r:embed="rId2"/>
          <a:stretch>
            <a:fillRect/>
          </a:stretch>
        </p:blipFill>
        <p:spPr>
          <a:xfrm>
            <a:off x="4659166" y="3988035"/>
            <a:ext cx="2873668" cy="1436834"/>
          </a:xfrm>
          <a:prstGeom prst="rect">
            <a:avLst/>
          </a:prstGeom>
        </p:spPr>
      </p:pic>
      <p:pic>
        <p:nvPicPr>
          <p:cNvPr id="8" name="Picture 3">
            <a:extLst>
              <a:ext uri="{FF2B5EF4-FFF2-40B4-BE49-F238E27FC236}">
                <a16:creationId xmlns:a16="http://schemas.microsoft.com/office/drawing/2014/main" id="{6E20F6CE-B2C1-4823-98CE-4CED828722AC}"/>
              </a:ext>
            </a:extLst>
          </p:cNvPr>
          <p:cNvPicPr>
            <a:picLocks noChangeAspect="1"/>
          </p:cNvPicPr>
          <p:nvPr userDrawn="1"/>
        </p:nvPicPr>
        <p:blipFill>
          <a:blip r:embed="rId2"/>
          <a:stretch>
            <a:fillRect/>
          </a:stretch>
        </p:blipFill>
        <p:spPr>
          <a:xfrm>
            <a:off x="4709025" y="1961720"/>
            <a:ext cx="2873668" cy="1436834"/>
          </a:xfrm>
          <a:prstGeom prst="rect">
            <a:avLst/>
          </a:prstGeom>
        </p:spPr>
      </p:pic>
      <p:pic>
        <p:nvPicPr>
          <p:cNvPr id="9" name="Picture 3">
            <a:extLst>
              <a:ext uri="{FF2B5EF4-FFF2-40B4-BE49-F238E27FC236}">
                <a16:creationId xmlns:a16="http://schemas.microsoft.com/office/drawing/2014/main" id="{7409A6C1-5286-4A4F-8BF5-C5FD752FC081}"/>
              </a:ext>
            </a:extLst>
          </p:cNvPr>
          <p:cNvPicPr>
            <a:picLocks noChangeAspect="1"/>
          </p:cNvPicPr>
          <p:nvPr userDrawn="1"/>
        </p:nvPicPr>
        <p:blipFill>
          <a:blip r:embed="rId2"/>
          <a:stretch>
            <a:fillRect/>
          </a:stretch>
        </p:blipFill>
        <p:spPr>
          <a:xfrm>
            <a:off x="8464892" y="1992166"/>
            <a:ext cx="2873668" cy="1436834"/>
          </a:xfrm>
          <a:prstGeom prst="rect">
            <a:avLst/>
          </a:prstGeom>
        </p:spPr>
      </p:pic>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sp>
        <p:nvSpPr>
          <p:cNvPr id="11" name="Marcador de texto 16">
            <a:extLst>
              <a:ext uri="{FF2B5EF4-FFF2-40B4-BE49-F238E27FC236}">
                <a16:creationId xmlns:a16="http://schemas.microsoft.com/office/drawing/2014/main" id="{FA947787-4E95-43E7-8334-80BF52E4995F}"/>
              </a:ext>
            </a:extLst>
          </p:cNvPr>
          <p:cNvSpPr>
            <a:spLocks noGrp="1"/>
          </p:cNvSpPr>
          <p:nvPr>
            <p:ph type="body" sz="quarter" idx="14" hasCustomPrompt="1"/>
          </p:nvPr>
        </p:nvSpPr>
        <p:spPr>
          <a:xfrm>
            <a:off x="4914106" y="2123861"/>
            <a:ext cx="2363787" cy="1153160"/>
          </a:xfrm>
        </p:spPr>
        <p:txBody>
          <a:bodyPr/>
          <a:lstStyle>
            <a:lvl3pPr marL="914400" indent="0">
              <a:buNone/>
              <a:defRPr/>
            </a:lvl3pPr>
            <a:lvl5pPr>
              <a:defRPr/>
            </a:lvl5pPr>
          </a:lstStyle>
          <a:p>
            <a:pPr lvl="2"/>
            <a:r>
              <a:rPr lang="es-ES"/>
              <a:t>Text</a:t>
            </a:r>
            <a:endParaRPr lang="en-GB"/>
          </a:p>
        </p:txBody>
      </p:sp>
      <p:sp>
        <p:nvSpPr>
          <p:cNvPr id="12" name="Marcador de texto 16">
            <a:extLst>
              <a:ext uri="{FF2B5EF4-FFF2-40B4-BE49-F238E27FC236}">
                <a16:creationId xmlns:a16="http://schemas.microsoft.com/office/drawing/2014/main" id="{E1512057-31E5-4CD0-9F6D-D0307C3E954B}"/>
              </a:ext>
            </a:extLst>
          </p:cNvPr>
          <p:cNvSpPr>
            <a:spLocks noGrp="1"/>
          </p:cNvSpPr>
          <p:nvPr>
            <p:ph type="body" sz="quarter" idx="15" hasCustomPrompt="1"/>
          </p:nvPr>
        </p:nvSpPr>
        <p:spPr>
          <a:xfrm>
            <a:off x="1057275" y="2103557"/>
            <a:ext cx="2363787" cy="1153160"/>
          </a:xfrm>
        </p:spPr>
        <p:txBody>
          <a:bodyPr/>
          <a:lstStyle>
            <a:lvl3pPr marL="914400" indent="0">
              <a:buNone/>
              <a:defRPr/>
            </a:lvl3pPr>
            <a:lvl5pPr>
              <a:defRPr/>
            </a:lvl5pPr>
          </a:lstStyle>
          <a:p>
            <a:pPr lvl="2"/>
            <a:r>
              <a:rPr lang="es-ES"/>
              <a:t>Text</a:t>
            </a:r>
            <a:endParaRPr lang="en-GB"/>
          </a:p>
        </p:txBody>
      </p:sp>
      <p:sp>
        <p:nvSpPr>
          <p:cNvPr id="13" name="Marcador de texto 16">
            <a:extLst>
              <a:ext uri="{FF2B5EF4-FFF2-40B4-BE49-F238E27FC236}">
                <a16:creationId xmlns:a16="http://schemas.microsoft.com/office/drawing/2014/main" id="{450F1020-D2DC-4F99-8B6F-FBBFA8FF5A09}"/>
              </a:ext>
            </a:extLst>
          </p:cNvPr>
          <p:cNvSpPr>
            <a:spLocks noGrp="1"/>
          </p:cNvSpPr>
          <p:nvPr>
            <p:ph type="body" sz="quarter" idx="16" hasCustomPrompt="1"/>
          </p:nvPr>
        </p:nvSpPr>
        <p:spPr>
          <a:xfrm>
            <a:off x="4963966" y="4093930"/>
            <a:ext cx="2363787" cy="1153160"/>
          </a:xfrm>
        </p:spPr>
        <p:txBody>
          <a:bodyPr/>
          <a:lstStyle>
            <a:lvl3pPr marL="914400" indent="0">
              <a:buNone/>
              <a:defRPr/>
            </a:lvl3pPr>
            <a:lvl5pPr>
              <a:defRPr/>
            </a:lvl5pPr>
          </a:lstStyle>
          <a:p>
            <a:pPr lvl="2"/>
            <a:r>
              <a:rPr lang="es-ES"/>
              <a:t>Text</a:t>
            </a:r>
            <a:endParaRPr lang="en-GB"/>
          </a:p>
        </p:txBody>
      </p:sp>
      <p:sp>
        <p:nvSpPr>
          <p:cNvPr id="14" name="Marcador de texto 16">
            <a:extLst>
              <a:ext uri="{FF2B5EF4-FFF2-40B4-BE49-F238E27FC236}">
                <a16:creationId xmlns:a16="http://schemas.microsoft.com/office/drawing/2014/main" id="{49EE8BCB-86AB-4BCA-A099-F2A044CFFCA5}"/>
              </a:ext>
            </a:extLst>
          </p:cNvPr>
          <p:cNvSpPr>
            <a:spLocks noGrp="1"/>
          </p:cNvSpPr>
          <p:nvPr>
            <p:ph type="body" sz="quarter" idx="17" hasCustomPrompt="1"/>
          </p:nvPr>
        </p:nvSpPr>
        <p:spPr>
          <a:xfrm>
            <a:off x="8719832" y="2156746"/>
            <a:ext cx="2363787" cy="1153160"/>
          </a:xfrm>
        </p:spPr>
        <p:txBody>
          <a:bodyPr/>
          <a:lstStyle>
            <a:lvl3pPr marL="914400" indent="0">
              <a:buNone/>
              <a:defRPr/>
            </a:lvl3pPr>
            <a:lvl5pPr>
              <a:defRPr/>
            </a:lvl5pPr>
          </a:lstStyle>
          <a:p>
            <a:pPr lvl="2"/>
            <a:r>
              <a:rPr lang="es-ES"/>
              <a:t>Text</a:t>
            </a:r>
            <a:endParaRPr lang="en-GB"/>
          </a:p>
        </p:txBody>
      </p:sp>
      <p:sp>
        <p:nvSpPr>
          <p:cNvPr id="15" name="Marcador de texto 16">
            <a:extLst>
              <a:ext uri="{FF2B5EF4-FFF2-40B4-BE49-F238E27FC236}">
                <a16:creationId xmlns:a16="http://schemas.microsoft.com/office/drawing/2014/main" id="{DF1CB70A-15EA-42DD-9772-E4799C59CD7D}"/>
              </a:ext>
            </a:extLst>
          </p:cNvPr>
          <p:cNvSpPr>
            <a:spLocks noGrp="1"/>
          </p:cNvSpPr>
          <p:nvPr>
            <p:ph type="body" sz="quarter" idx="18" hasCustomPrompt="1"/>
          </p:nvPr>
        </p:nvSpPr>
        <p:spPr>
          <a:xfrm>
            <a:off x="1108380" y="4093930"/>
            <a:ext cx="2363787" cy="1153160"/>
          </a:xfrm>
        </p:spPr>
        <p:txBody>
          <a:bodyPr/>
          <a:lstStyle>
            <a:lvl3pPr marL="914400" indent="0">
              <a:buNone/>
              <a:defRPr/>
            </a:lvl3pPr>
            <a:lvl5pPr>
              <a:defRPr/>
            </a:lvl5pPr>
          </a:lstStyle>
          <a:p>
            <a:pPr lvl="2"/>
            <a:r>
              <a:rPr lang="es-ES"/>
              <a:t>Text</a:t>
            </a:r>
            <a:endParaRPr lang="en-GB"/>
          </a:p>
        </p:txBody>
      </p:sp>
      <p:sp>
        <p:nvSpPr>
          <p:cNvPr id="16" name="Marcador de texto 16">
            <a:extLst>
              <a:ext uri="{FF2B5EF4-FFF2-40B4-BE49-F238E27FC236}">
                <a16:creationId xmlns:a16="http://schemas.microsoft.com/office/drawing/2014/main" id="{944F6A39-838D-43BC-A651-9F4AC691A5C6}"/>
              </a:ext>
            </a:extLst>
          </p:cNvPr>
          <p:cNvSpPr>
            <a:spLocks noGrp="1"/>
          </p:cNvSpPr>
          <p:nvPr>
            <p:ph type="body" sz="quarter" idx="19" hasCustomPrompt="1"/>
          </p:nvPr>
        </p:nvSpPr>
        <p:spPr>
          <a:xfrm>
            <a:off x="8713945" y="4093930"/>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16164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 blanc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E58DFE-6280-4E06-A422-6191C8C58B61}"/>
              </a:ext>
            </a:extLst>
          </p:cNvPr>
          <p:cNvPicPr>
            <a:picLocks noChangeAspect="1"/>
          </p:cNvPicPr>
          <p:nvPr userDrawn="1"/>
        </p:nvPicPr>
        <p:blipFill>
          <a:blip r:embed="rId2"/>
          <a:stretch>
            <a:fillRect/>
          </a:stretch>
        </p:blipFill>
        <p:spPr>
          <a:xfrm>
            <a:off x="6096000" y="0"/>
            <a:ext cx="6089905"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331010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4B6D56-20A3-4C0D-BFCE-099D19AA0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Patrón EELISA</a:t>
            </a:r>
            <a:endParaRPr lang="en-GB"/>
          </a:p>
        </p:txBody>
      </p:sp>
      <p:sp>
        <p:nvSpPr>
          <p:cNvPr id="3" name="Marcador de texto 2">
            <a:extLst>
              <a:ext uri="{FF2B5EF4-FFF2-40B4-BE49-F238E27FC236}">
                <a16:creationId xmlns:a16="http://schemas.microsoft.com/office/drawing/2014/main" id="{2C2335E1-2703-411C-9084-E44A96F37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8" name="Imagen 7" descr="Interfaz de usuario gráfica, Texto&#10;&#10;Descripción generada automáticamente">
            <a:extLst>
              <a:ext uri="{FF2B5EF4-FFF2-40B4-BE49-F238E27FC236}">
                <a16:creationId xmlns:a16="http://schemas.microsoft.com/office/drawing/2014/main" id="{2CEC4153-EA30-4C1D-AE30-C9EFE796C7D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5872480"/>
            <a:ext cx="1811701" cy="985520"/>
          </a:xfrm>
          <a:prstGeom prst="rect">
            <a:avLst/>
          </a:prstGeom>
        </p:spPr>
      </p:pic>
      <p:pic>
        <p:nvPicPr>
          <p:cNvPr id="9" name="Imagen 8">
            <a:extLst>
              <a:ext uri="{FF2B5EF4-FFF2-40B4-BE49-F238E27FC236}">
                <a16:creationId xmlns:a16="http://schemas.microsoft.com/office/drawing/2014/main" id="{BD503E6F-5D02-4A11-A75B-0EAF6B1493B6}"/>
              </a:ext>
            </a:extLst>
          </p:cNvPr>
          <p:cNvPicPr>
            <a:picLocks noChangeAspect="1"/>
          </p:cNvPicPr>
          <p:nvPr userDrawn="1"/>
        </p:nvPicPr>
        <p:blipFill>
          <a:blip r:embed="rId18"/>
          <a:stretch>
            <a:fillRect/>
          </a:stretch>
        </p:blipFill>
        <p:spPr>
          <a:xfrm>
            <a:off x="11353800" y="0"/>
            <a:ext cx="838200" cy="941426"/>
          </a:xfrm>
          <a:prstGeom prst="rect">
            <a:avLst/>
          </a:prstGeom>
        </p:spPr>
      </p:pic>
    </p:spTree>
    <p:extLst>
      <p:ext uri="{BB962C8B-B14F-4D97-AF65-F5344CB8AC3E}">
        <p14:creationId xmlns:p14="http://schemas.microsoft.com/office/powerpoint/2010/main" val="2694048545"/>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96" r:id="rId3"/>
    <p:sldLayoutId id="2147483693" r:id="rId4"/>
    <p:sldLayoutId id="2147483697" r:id="rId5"/>
    <p:sldLayoutId id="2147483691" r:id="rId6"/>
    <p:sldLayoutId id="2147483698" r:id="rId7"/>
    <p:sldLayoutId id="2147483700" r:id="rId8"/>
    <p:sldLayoutId id="2147483699" r:id="rId9"/>
    <p:sldLayoutId id="2147483703" r:id="rId10"/>
    <p:sldLayoutId id="2147483694" r:id="rId11"/>
    <p:sldLayoutId id="2147483701" r:id="rId12"/>
    <p:sldLayoutId id="2147483702" r:id="rId13"/>
    <p:sldLayoutId id="2147483695" r:id="rId14"/>
    <p:sldLayoutId id="2147483704" r:id="rId15"/>
  </p:sldLayoutIdLst>
  <p:txStyles>
    <p:titleStyle>
      <a:lvl1pPr algn="ctr"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microsoft.com/office/2018/10/relationships/comments" Target="../comments/modernComment_118_659804DA.xml"/><Relationship Id="rId16" Type="http://schemas.openxmlformats.org/officeDocument/2006/relationships/image" Target="../media/image49.png"/><Relationship Id="rId20"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blogs.upm.es/actividadesacreditables/concurso-confort-sostenible-danosa-c31108/" TargetMode="External"/><Relationship Id="rId2" Type="http://schemas.openxmlformats.org/officeDocument/2006/relationships/hyperlink" Target="https://dat.etsit.upm.es/2022/02/26/concurso-danosa-para-estudiantes/"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6;p3"/>
          <p:cNvPicPr preferRelativeResize="0"/>
          <p:nvPr/>
        </p:nvPicPr>
        <p:blipFill rotWithShape="1">
          <a:blip r:embed="rId2">
            <a:alphaModFix/>
          </a:blip>
          <a:srcRect/>
          <a:stretch/>
        </p:blipFill>
        <p:spPr>
          <a:xfrm rot="10800000">
            <a:off x="7272588" y="3914912"/>
            <a:ext cx="304776" cy="609552"/>
          </a:xfrm>
          <a:prstGeom prst="rect">
            <a:avLst/>
          </a:prstGeom>
          <a:noFill/>
          <a:ln>
            <a:noFill/>
          </a:ln>
        </p:spPr>
      </p:pic>
      <p:pic>
        <p:nvPicPr>
          <p:cNvPr id="9" name="Google Shape;111;p3"/>
          <p:cNvPicPr preferRelativeResize="0"/>
          <p:nvPr/>
        </p:nvPicPr>
        <p:blipFill rotWithShape="1">
          <a:blip r:embed="rId3">
            <a:alphaModFix/>
          </a:blip>
          <a:srcRect/>
          <a:stretch/>
        </p:blipFill>
        <p:spPr>
          <a:xfrm rot="10800000">
            <a:off x="507664" y="1971513"/>
            <a:ext cx="297548" cy="595095"/>
          </a:xfrm>
          <a:prstGeom prst="rect">
            <a:avLst/>
          </a:prstGeom>
          <a:noFill/>
          <a:ln>
            <a:noFill/>
          </a:ln>
        </p:spPr>
      </p:pic>
      <p:sp>
        <p:nvSpPr>
          <p:cNvPr id="3" name="Título 2"/>
          <p:cNvSpPr>
            <a:spLocks noGrp="1"/>
          </p:cNvSpPr>
          <p:nvPr>
            <p:ph type="title"/>
          </p:nvPr>
        </p:nvSpPr>
        <p:spPr/>
        <p:txBody>
          <a:bodyPr/>
          <a:lstStyle/>
          <a:p>
            <a:r>
              <a:rPr lang="es-ES"/>
              <a:t>EELISA ACTIVITY</a:t>
            </a:r>
          </a:p>
        </p:txBody>
      </p:sp>
      <p:sp>
        <p:nvSpPr>
          <p:cNvPr id="11" name="Marcador de texto 10"/>
          <p:cNvSpPr>
            <a:spLocks noGrp="1"/>
          </p:cNvSpPr>
          <p:nvPr>
            <p:ph type="body" sz="quarter" idx="13"/>
          </p:nvPr>
        </p:nvSpPr>
        <p:spPr>
          <a:xfrm>
            <a:off x="7640638" y="2265363"/>
            <a:ext cx="4089400" cy="1444991"/>
          </a:xfrm>
        </p:spPr>
        <p:txBody>
          <a:bodyPr>
            <a:normAutofit lnSpcReduction="10000"/>
          </a:bodyPr>
          <a:lstStyle/>
          <a:p>
            <a:pPr algn="l"/>
            <a:r>
              <a:rPr lang="es-ES"/>
              <a:t>1st </a:t>
            </a:r>
            <a:r>
              <a:rPr lang="es-ES" err="1"/>
              <a:t>Danosa</a:t>
            </a:r>
            <a:r>
              <a:rPr lang="es-ES"/>
              <a:t> </a:t>
            </a:r>
            <a:r>
              <a:rPr lang="es-ES" err="1"/>
              <a:t>Sustainable</a:t>
            </a:r>
            <a:r>
              <a:rPr lang="es-ES"/>
              <a:t> </a:t>
            </a:r>
            <a:r>
              <a:rPr lang="es-ES" err="1"/>
              <a:t>Comfort</a:t>
            </a:r>
            <a:r>
              <a:rPr lang="es-ES"/>
              <a:t> </a:t>
            </a:r>
            <a:r>
              <a:rPr lang="es-ES" err="1"/>
              <a:t>Contest</a:t>
            </a:r>
            <a:r>
              <a:rPr lang="es-ES"/>
              <a:t>.</a:t>
            </a:r>
          </a:p>
        </p:txBody>
      </p:sp>
      <p:sp>
        <p:nvSpPr>
          <p:cNvPr id="12" name="Marcador de texto 10"/>
          <p:cNvSpPr txBox="1">
            <a:spLocks/>
          </p:cNvSpPr>
          <p:nvPr/>
        </p:nvSpPr>
        <p:spPr>
          <a:xfrm>
            <a:off x="7640638" y="3783611"/>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a:solidFill>
                  <a:schemeClr val="accent2"/>
                </a:solidFill>
              </a:rPr>
              <a:t>Date </a:t>
            </a:r>
            <a:r>
              <a:rPr lang="es-ES" sz="2000" err="1">
                <a:solidFill>
                  <a:schemeClr val="accent2"/>
                </a:solidFill>
              </a:rPr>
              <a:t>of</a:t>
            </a:r>
            <a:r>
              <a:rPr lang="es-ES" sz="2000">
                <a:solidFill>
                  <a:schemeClr val="accent2"/>
                </a:solidFill>
              </a:rPr>
              <a:t> </a:t>
            </a:r>
            <a:r>
              <a:rPr lang="es-ES" sz="2000" err="1">
                <a:solidFill>
                  <a:schemeClr val="accent2"/>
                </a:solidFill>
              </a:rPr>
              <a:t>the</a:t>
            </a:r>
            <a:r>
              <a:rPr lang="es-ES" sz="2000">
                <a:solidFill>
                  <a:schemeClr val="accent2"/>
                </a:solidFill>
              </a:rPr>
              <a:t> </a:t>
            </a:r>
            <a:r>
              <a:rPr lang="es-ES" sz="2000" err="1">
                <a:solidFill>
                  <a:schemeClr val="accent2"/>
                </a:solidFill>
              </a:rPr>
              <a:t>activity</a:t>
            </a:r>
            <a:r>
              <a:rPr lang="es-ES" sz="2000">
                <a:solidFill>
                  <a:schemeClr val="accent2"/>
                </a:solidFill>
              </a:rPr>
              <a:t>: Nov ’21 – May ‘22</a:t>
            </a:r>
          </a:p>
        </p:txBody>
      </p:sp>
      <p:sp>
        <p:nvSpPr>
          <p:cNvPr id="13" name="Marcador de texto 10"/>
          <p:cNvSpPr txBox="1">
            <a:spLocks/>
          </p:cNvSpPr>
          <p:nvPr/>
        </p:nvSpPr>
        <p:spPr>
          <a:xfrm>
            <a:off x="7640638" y="4219688"/>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err="1"/>
              <a:t>Organized</a:t>
            </a:r>
            <a:r>
              <a:rPr lang="es-ES" sz="2000"/>
              <a:t> </a:t>
            </a:r>
            <a:r>
              <a:rPr lang="es-ES" sz="2000" err="1"/>
              <a:t>by</a:t>
            </a:r>
            <a:r>
              <a:rPr lang="es-ES" sz="2000"/>
              <a:t>: DISCOVERY UPM</a:t>
            </a:r>
          </a:p>
        </p:txBody>
      </p:sp>
      <p:sp>
        <p:nvSpPr>
          <p:cNvPr id="20" name="Marcador de texto 10"/>
          <p:cNvSpPr txBox="1">
            <a:spLocks/>
          </p:cNvSpPr>
          <p:nvPr/>
        </p:nvSpPr>
        <p:spPr>
          <a:xfrm>
            <a:off x="7577364" y="5277738"/>
            <a:ext cx="4089400" cy="1444991"/>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a:t>Sponsors/</a:t>
            </a:r>
            <a:r>
              <a:rPr lang="es-ES" sz="2000" err="1"/>
              <a:t>other</a:t>
            </a:r>
            <a:r>
              <a:rPr lang="es-ES" sz="2000"/>
              <a:t> </a:t>
            </a:r>
            <a:r>
              <a:rPr lang="es-ES" sz="2000" err="1"/>
              <a:t>stakeholders</a:t>
            </a:r>
            <a:r>
              <a:rPr lang="es-ES" sz="2000"/>
              <a:t>:</a:t>
            </a:r>
          </a:p>
          <a:p>
            <a:r>
              <a:rPr lang="es-ES" sz="2000"/>
              <a:t>DANOSA</a:t>
            </a:r>
          </a:p>
          <a:p>
            <a:r>
              <a:rPr lang="es-ES" sz="2000"/>
              <a:t>UPM</a:t>
            </a:r>
          </a:p>
        </p:txBody>
      </p:sp>
      <p:pic>
        <p:nvPicPr>
          <p:cNvPr id="21" name="Google Shape;106;p3"/>
          <p:cNvPicPr preferRelativeResize="0"/>
          <p:nvPr/>
        </p:nvPicPr>
        <p:blipFill rotWithShape="1">
          <a:blip r:embed="rId2">
            <a:alphaModFix/>
          </a:blip>
          <a:srcRect/>
          <a:stretch/>
        </p:blipFill>
        <p:spPr>
          <a:xfrm rot="10800000">
            <a:off x="7305982" y="5482297"/>
            <a:ext cx="304776" cy="609552"/>
          </a:xfrm>
          <a:prstGeom prst="rect">
            <a:avLst/>
          </a:prstGeom>
          <a:noFill/>
          <a:ln>
            <a:noFill/>
          </a:ln>
        </p:spPr>
      </p:pic>
      <p:pic>
        <p:nvPicPr>
          <p:cNvPr id="19" name="Google Shape;106;p3"/>
          <p:cNvPicPr preferRelativeResize="0"/>
          <p:nvPr/>
        </p:nvPicPr>
        <p:blipFill rotWithShape="1">
          <a:blip r:embed="rId2">
            <a:alphaModFix/>
          </a:blip>
          <a:srcRect/>
          <a:stretch/>
        </p:blipFill>
        <p:spPr>
          <a:xfrm rot="10800000">
            <a:off x="2322519" y="6005767"/>
            <a:ext cx="304776" cy="609552"/>
          </a:xfrm>
          <a:prstGeom prst="rect">
            <a:avLst/>
          </a:prstGeom>
          <a:noFill/>
          <a:ln>
            <a:noFill/>
          </a:ln>
        </p:spPr>
      </p:pic>
      <p:sp>
        <p:nvSpPr>
          <p:cNvPr id="22" name="Marcador de texto 10"/>
          <p:cNvSpPr txBox="1">
            <a:spLocks/>
          </p:cNvSpPr>
          <p:nvPr/>
        </p:nvSpPr>
        <p:spPr>
          <a:xfrm>
            <a:off x="2627295" y="6005767"/>
            <a:ext cx="4089400" cy="737862"/>
          </a:xfrm>
          <a:prstGeom prst="rect">
            <a:avLst/>
          </a:prstGeom>
        </p:spPr>
        <p:txBody>
          <a:bodyPr vert="horz" lIns="91440" tIns="45720" rIns="91440" bIns="45720" rtlCol="0">
            <a:normAutofit fontScale="700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2000" err="1"/>
              <a:t>Location</a:t>
            </a:r>
            <a:r>
              <a:rPr lang="es-ES" sz="2000"/>
              <a:t>: UPM and </a:t>
            </a:r>
            <a:r>
              <a:rPr lang="es-ES" sz="2000" err="1"/>
              <a:t>DANOSA’’s</a:t>
            </a:r>
            <a:r>
              <a:rPr lang="es-ES" sz="2000"/>
              <a:t> Office </a:t>
            </a:r>
            <a:endParaRPr lang="es-ES" sz="2000">
              <a:highlight>
                <a:srgbClr val="FFFF00"/>
              </a:highlight>
            </a:endParaRPr>
          </a:p>
          <a:p>
            <a:pPr algn="l"/>
            <a:r>
              <a:rPr lang="es-ES" sz="2000" err="1"/>
              <a:t>Format</a:t>
            </a:r>
            <a:r>
              <a:rPr lang="es-ES" sz="2000"/>
              <a:t>: </a:t>
            </a:r>
            <a:r>
              <a:rPr lang="es-ES" sz="2000" err="1"/>
              <a:t>Face</a:t>
            </a:r>
            <a:r>
              <a:rPr lang="es-ES" sz="2000"/>
              <a:t> </a:t>
            </a:r>
            <a:r>
              <a:rPr lang="es-ES" sz="2000" err="1"/>
              <a:t>to</a:t>
            </a:r>
            <a:r>
              <a:rPr lang="es-ES" sz="2000"/>
              <a:t> </a:t>
            </a:r>
            <a:r>
              <a:rPr lang="es-ES" sz="2000" err="1"/>
              <a:t>face</a:t>
            </a:r>
            <a:br>
              <a:rPr lang="es-ES" sz="2000"/>
            </a:br>
            <a:endParaRPr lang="es-ES" sz="2000"/>
          </a:p>
        </p:txBody>
      </p:sp>
      <p:pic>
        <p:nvPicPr>
          <p:cNvPr id="1028" name="Picture 4">
            <a:extLst>
              <a:ext uri="{FF2B5EF4-FFF2-40B4-BE49-F238E27FC236}">
                <a16:creationId xmlns:a16="http://schemas.microsoft.com/office/drawing/2014/main" id="{A7A743E1-5FE4-DE85-F6EE-704F23BA36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50" b="47688"/>
          <a:stretch/>
        </p:blipFill>
        <p:spPr bwMode="auto">
          <a:xfrm>
            <a:off x="4118897" y="4611564"/>
            <a:ext cx="1724201" cy="8027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FAEC33-95CC-2857-B142-B12A44316F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838" r="50216"/>
          <a:stretch/>
        </p:blipFill>
        <p:spPr bwMode="auto">
          <a:xfrm>
            <a:off x="2099023" y="4252383"/>
            <a:ext cx="1468369" cy="13731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D33E7ED-966B-5F7F-DF00-086CA6C24B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915"/>
          <a:stretch/>
        </p:blipFill>
        <p:spPr bwMode="auto">
          <a:xfrm>
            <a:off x="255976" y="4252383"/>
            <a:ext cx="1551370" cy="143054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996404ED-A48D-9ABC-D855-1C147BF064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6932" y="123781"/>
            <a:ext cx="3882679" cy="3896311"/>
          </a:xfrm>
          <a:prstGeom prst="rect">
            <a:avLst/>
          </a:prstGeom>
          <a:noFill/>
          <a:ln>
            <a:noFill/>
          </a:ln>
        </p:spPr>
      </p:pic>
    </p:spTree>
    <p:extLst>
      <p:ext uri="{BB962C8B-B14F-4D97-AF65-F5344CB8AC3E}">
        <p14:creationId xmlns:p14="http://schemas.microsoft.com/office/powerpoint/2010/main" val="161197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20"/>
          <p:cNvPicPr preferRelativeResize="0"/>
          <p:nvPr/>
        </p:nvPicPr>
        <p:blipFill rotWithShape="1">
          <a:blip r:embed="rId3">
            <a:alphaModFix/>
          </a:blip>
          <a:srcRect/>
          <a:stretch/>
        </p:blipFill>
        <p:spPr>
          <a:xfrm>
            <a:off x="634272" y="1491124"/>
            <a:ext cx="5743380" cy="1399029"/>
          </a:xfrm>
          <a:prstGeom prst="rect">
            <a:avLst/>
          </a:prstGeom>
          <a:noFill/>
          <a:ln>
            <a:noFill/>
          </a:ln>
        </p:spPr>
      </p:pic>
      <p:pic>
        <p:nvPicPr>
          <p:cNvPr id="440" name="Google Shape;440;p20"/>
          <p:cNvPicPr preferRelativeResize="0"/>
          <p:nvPr/>
        </p:nvPicPr>
        <p:blipFill rotWithShape="1">
          <a:blip r:embed="rId4">
            <a:alphaModFix/>
          </a:blip>
          <a:srcRect/>
          <a:stretch/>
        </p:blipFill>
        <p:spPr>
          <a:xfrm>
            <a:off x="7783133" y="3716728"/>
            <a:ext cx="3608021" cy="1399029"/>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1279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Description</a:t>
            </a:r>
            <a:r>
              <a:rPr lang="es-ES"/>
              <a:t> of </a:t>
            </a:r>
            <a:r>
              <a:rPr lang="es-ES" err="1"/>
              <a:t>the</a:t>
            </a:r>
            <a:r>
              <a:rPr lang="es-ES"/>
              <a:t> </a:t>
            </a:r>
            <a:r>
              <a:rPr lang="es-ES" err="1"/>
              <a:t>activity</a:t>
            </a:r>
            <a:endParaRPr lang="es-ES"/>
          </a:p>
        </p:txBody>
      </p:sp>
      <p:sp>
        <p:nvSpPr>
          <p:cNvPr id="3" name="Marcador de texto 2"/>
          <p:cNvSpPr>
            <a:spLocks noGrp="1"/>
          </p:cNvSpPr>
          <p:nvPr>
            <p:ph type="body" idx="1"/>
          </p:nvPr>
        </p:nvSpPr>
        <p:spPr>
          <a:xfrm>
            <a:off x="838201" y="1690688"/>
            <a:ext cx="7753104" cy="4486275"/>
          </a:xfrm>
        </p:spPr>
        <p:txBody>
          <a:bodyPr>
            <a:normAutofit fontScale="62500" lnSpcReduction="20000"/>
          </a:bodyPr>
          <a:lstStyle/>
          <a:p>
            <a:pPr marL="114300" indent="0" algn="just">
              <a:buNone/>
            </a:pPr>
            <a:r>
              <a:rPr lang="en-US" sz="2400"/>
              <a:t>The 1st </a:t>
            </a:r>
            <a:r>
              <a:rPr lang="en-US" sz="2400" err="1"/>
              <a:t>Danosa</a:t>
            </a:r>
            <a:r>
              <a:rPr lang="en-US" sz="2400"/>
              <a:t> Student Contest set as its objective the improvement in thermal efficiency of a building on the UPM Campus, based on the DANOTHERM SATE systems. </a:t>
            </a:r>
          </a:p>
          <a:p>
            <a:pPr marL="114300" indent="0" algn="just">
              <a:buNone/>
            </a:pPr>
            <a:r>
              <a:rPr lang="en-US" sz="2400"/>
              <a:t>The projects had to provide, through the rehabilitation of the building on the outside (and inside), sufficient thermal and acoustic comfort to justify the possible investment. </a:t>
            </a:r>
          </a:p>
          <a:p>
            <a:pPr marL="114300" indent="0" algn="just">
              <a:buNone/>
            </a:pPr>
            <a:r>
              <a:rPr lang="en-US" sz="2400"/>
              <a:t>Buildings belonging to Cultural Heritage: an aspect similar to the original must be maintained in those buildings belonging to cultural heritage. </a:t>
            </a:r>
          </a:p>
          <a:p>
            <a:pPr marL="114300" indent="0" algn="just">
              <a:buNone/>
            </a:pPr>
            <a:r>
              <a:rPr lang="en-US" sz="2400"/>
              <a:t> The contest prizes consisted of: </a:t>
            </a:r>
          </a:p>
          <a:p>
            <a:pPr marL="114300" indent="0" algn="just">
              <a:buNone/>
            </a:pPr>
            <a:r>
              <a:rPr lang="en-US" sz="2400"/>
              <a:t>•1st prize: 2,000€ and the possibility of obtaining a work scholarship for its members in the </a:t>
            </a:r>
            <a:r>
              <a:rPr lang="en-US" sz="2400" err="1"/>
              <a:t>Danosa</a:t>
            </a:r>
            <a:r>
              <a:rPr lang="en-US" sz="2400"/>
              <a:t> Technical Department (previous approval from the </a:t>
            </a:r>
            <a:r>
              <a:rPr lang="en-US" sz="2400" err="1"/>
              <a:t>Danosa</a:t>
            </a:r>
            <a:r>
              <a:rPr lang="en-US" sz="2400"/>
              <a:t> HR department and under the UPM company internship program) </a:t>
            </a:r>
          </a:p>
          <a:p>
            <a:pPr marL="114300" indent="0" algn="just">
              <a:buNone/>
            </a:pPr>
            <a:r>
              <a:rPr lang="en-US" sz="2400"/>
              <a:t>•2nd prize: 1,000€ </a:t>
            </a:r>
          </a:p>
          <a:p>
            <a:pPr marL="114300" indent="0" algn="just">
              <a:buNone/>
            </a:pPr>
            <a:r>
              <a:rPr lang="en-US" sz="2400"/>
              <a:t>•3rd prize: 750€ </a:t>
            </a:r>
          </a:p>
          <a:p>
            <a:pPr marL="114300" indent="0" algn="just">
              <a:buNone/>
            </a:pPr>
            <a:r>
              <a:rPr lang="en-US" sz="2400"/>
              <a:t>•Extraordinary innovation prize: €500 </a:t>
            </a:r>
          </a:p>
          <a:p>
            <a:pPr marL="114300" indent="0" algn="just">
              <a:buNone/>
            </a:pPr>
            <a:r>
              <a:rPr lang="en-US" sz="2400"/>
              <a:t>The winner of the 1st prize &amp; Innovation prize were the members of team number 10 (012022G10). The participants were Martina Dell Unto and Juan Pablo Cote Cortés, both from the UPM Master in Environment and Bioclimatic Architecture (MAYAB). </a:t>
            </a:r>
          </a:p>
          <a:p>
            <a:pPr marL="114300" indent="0" algn="just">
              <a:buNone/>
            </a:pPr>
            <a:r>
              <a:rPr lang="en-US" sz="2400"/>
              <a:t>Activity started on November 10, 2021, with a talk </a:t>
            </a:r>
            <a:r>
              <a:rPr lang="en-US" sz="2400" err="1"/>
              <a:t>talk</a:t>
            </a:r>
            <a:r>
              <a:rPr lang="en-US" sz="2400"/>
              <a:t> on Sustainability and Energy Rehabilitation held by DANOSA staff, and concluded on May 6, 2022, with the presentation of the projects.</a:t>
            </a:r>
          </a:p>
        </p:txBody>
      </p:sp>
      <p:sp>
        <p:nvSpPr>
          <p:cNvPr id="5" name="CuadroTexto 4"/>
          <p:cNvSpPr txBox="1"/>
          <p:nvPr/>
        </p:nvSpPr>
        <p:spPr>
          <a:xfrm>
            <a:off x="8883928" y="937454"/>
            <a:ext cx="3190537" cy="3416320"/>
          </a:xfrm>
          <a:prstGeom prst="rect">
            <a:avLst/>
          </a:prstGeom>
          <a:noFill/>
        </p:spPr>
        <p:txBody>
          <a:bodyPr wrap="square" rtlCol="0">
            <a:spAutoFit/>
          </a:bodyPr>
          <a:lstStyle/>
          <a:p>
            <a:r>
              <a:rPr lang="es-ES">
                <a:solidFill>
                  <a:schemeClr val="accent2"/>
                </a:solidFill>
              </a:rPr>
              <a:t>ACTIVITY IN NUMBERS</a:t>
            </a:r>
          </a:p>
          <a:p>
            <a:r>
              <a:rPr lang="es-ES"/>
              <a:t># </a:t>
            </a:r>
            <a:r>
              <a:rPr lang="es-ES" err="1"/>
              <a:t>inscriptions</a:t>
            </a:r>
            <a:r>
              <a:rPr lang="es-ES"/>
              <a:t>: 21</a:t>
            </a:r>
          </a:p>
          <a:p>
            <a:r>
              <a:rPr lang="es-ES"/>
              <a:t># </a:t>
            </a:r>
            <a:r>
              <a:rPr lang="es-ES" err="1"/>
              <a:t>participants</a:t>
            </a:r>
            <a:r>
              <a:rPr lang="es-ES"/>
              <a:t>: 11</a:t>
            </a:r>
            <a:br>
              <a:rPr lang="es-ES"/>
            </a:br>
            <a:r>
              <a:rPr lang="es-ES"/>
              <a:t># </a:t>
            </a:r>
            <a:r>
              <a:rPr lang="es-ES" err="1"/>
              <a:t>badges</a:t>
            </a:r>
            <a:r>
              <a:rPr lang="es-ES"/>
              <a:t>: 11</a:t>
            </a:r>
          </a:p>
          <a:p>
            <a:r>
              <a:rPr lang="es-ES"/>
              <a:t># ECTS: 1</a:t>
            </a:r>
          </a:p>
          <a:p>
            <a:endParaRPr lang="es-ES"/>
          </a:p>
          <a:p>
            <a:endParaRPr lang="es-ES"/>
          </a:p>
          <a:p>
            <a:r>
              <a:rPr lang="es-ES"/>
              <a:t># </a:t>
            </a:r>
            <a:r>
              <a:rPr lang="es-ES" err="1"/>
              <a:t>Communities</a:t>
            </a:r>
            <a:r>
              <a:rPr lang="es-ES"/>
              <a:t> </a:t>
            </a:r>
            <a:r>
              <a:rPr lang="es-ES" err="1"/>
              <a:t>involved</a:t>
            </a:r>
            <a:r>
              <a:rPr lang="es-ES"/>
              <a:t>: 1</a:t>
            </a:r>
          </a:p>
          <a:p>
            <a:r>
              <a:rPr lang="es-ES"/>
              <a:t># </a:t>
            </a:r>
            <a:r>
              <a:rPr lang="es-ES" err="1"/>
              <a:t>mobilities</a:t>
            </a:r>
            <a:r>
              <a:rPr lang="es-ES"/>
              <a:t>: 0</a:t>
            </a:r>
          </a:p>
          <a:p>
            <a:r>
              <a:rPr lang="es-ES" err="1"/>
              <a:t>Universities</a:t>
            </a:r>
            <a:r>
              <a:rPr lang="es-ES"/>
              <a:t> </a:t>
            </a:r>
            <a:r>
              <a:rPr lang="es-ES" err="1"/>
              <a:t>involved</a:t>
            </a:r>
            <a:r>
              <a:rPr lang="es-ES"/>
              <a:t>:</a:t>
            </a:r>
            <a:endParaRPr lang="es-ES">
              <a:solidFill>
                <a:schemeClr val="bg1">
                  <a:lumMod val="65000"/>
                </a:schemeClr>
              </a:solidFill>
            </a:endParaRPr>
          </a:p>
          <a:p>
            <a:r>
              <a:rPr lang="es-ES"/>
              <a:t>UPM</a:t>
            </a:r>
          </a:p>
          <a:p>
            <a:endParaRPr lang="es-ES"/>
          </a:p>
        </p:txBody>
      </p:sp>
      <p:sp>
        <p:nvSpPr>
          <p:cNvPr id="7" name="CuadroTexto 6"/>
          <p:cNvSpPr txBox="1"/>
          <p:nvPr/>
        </p:nvSpPr>
        <p:spPr>
          <a:xfrm>
            <a:off x="8883928" y="4490198"/>
            <a:ext cx="914400" cy="369332"/>
          </a:xfrm>
          <a:prstGeom prst="rect">
            <a:avLst/>
          </a:prstGeom>
          <a:noFill/>
        </p:spPr>
        <p:txBody>
          <a:bodyPr wrap="square" rtlCol="0">
            <a:spAutoFit/>
          </a:bodyPr>
          <a:lstStyle/>
          <a:p>
            <a:r>
              <a:rPr lang="es-ES" err="1">
                <a:solidFill>
                  <a:schemeClr val="accent2"/>
                </a:solidFill>
              </a:rPr>
              <a:t>SDGs</a:t>
            </a:r>
            <a:r>
              <a:rPr lang="es-ES">
                <a:solidFill>
                  <a:schemeClr val="accent2"/>
                </a:solidFill>
              </a:rPr>
              <a:t>:  </a:t>
            </a:r>
          </a:p>
        </p:txBody>
      </p:sp>
      <p:pic>
        <p:nvPicPr>
          <p:cNvPr id="8" name="Imagen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25746" y="1552697"/>
            <a:ext cx="766011" cy="766011"/>
          </a:xfrm>
          <a:prstGeom prst="rect">
            <a:avLst/>
          </a:prstGeom>
        </p:spPr>
      </p:pic>
      <p:pic>
        <p:nvPicPr>
          <p:cNvPr id="9" name="Imagen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559588" y="1602604"/>
            <a:ext cx="766011" cy="766011"/>
          </a:xfrm>
          <a:prstGeom prst="rect">
            <a:avLst/>
          </a:prstGeom>
        </p:spPr>
      </p:pic>
      <p:pic>
        <p:nvPicPr>
          <p:cNvPr id="10" name="Imagen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37781" y="2462459"/>
            <a:ext cx="766011" cy="766011"/>
          </a:xfrm>
          <a:prstGeom prst="rect">
            <a:avLst/>
          </a:prstGeom>
        </p:spPr>
      </p:pic>
      <p:pic>
        <p:nvPicPr>
          <p:cNvPr id="11" name="Imagen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644111" y="2505508"/>
            <a:ext cx="766011" cy="766011"/>
          </a:xfrm>
          <a:prstGeom prst="rect">
            <a:avLst/>
          </a:prstGeom>
        </p:spPr>
      </p:pic>
      <p:pic>
        <p:nvPicPr>
          <p:cNvPr id="12" name="Imagen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616358" y="2538873"/>
            <a:ext cx="766011" cy="766011"/>
          </a:xfrm>
          <a:prstGeom prst="rect">
            <a:avLst/>
          </a:prstGeom>
        </p:spPr>
      </p:pic>
      <p:pic>
        <p:nvPicPr>
          <p:cNvPr id="13" name="Imagen 1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639788" y="3386887"/>
            <a:ext cx="766011" cy="766011"/>
          </a:xfrm>
          <a:prstGeom prst="rect">
            <a:avLst/>
          </a:prstGeom>
        </p:spPr>
      </p:pic>
      <p:pic>
        <p:nvPicPr>
          <p:cNvPr id="14" name="Imagen 1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644112" y="3415270"/>
            <a:ext cx="766011" cy="766011"/>
          </a:xfrm>
          <a:prstGeom prst="rect">
            <a:avLst/>
          </a:prstGeom>
        </p:spPr>
      </p:pic>
      <p:pic>
        <p:nvPicPr>
          <p:cNvPr id="15" name="Imagen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666491" y="3415271"/>
            <a:ext cx="766011" cy="766011"/>
          </a:xfrm>
          <a:prstGeom prst="rect">
            <a:avLst/>
          </a:prstGeom>
        </p:spPr>
      </p:pic>
      <p:pic>
        <p:nvPicPr>
          <p:cNvPr id="16" name="Imagen 1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62449" y="4332669"/>
            <a:ext cx="766011" cy="766011"/>
          </a:xfrm>
          <a:prstGeom prst="rect">
            <a:avLst/>
          </a:prstGeom>
        </p:spPr>
      </p:pic>
      <p:pic>
        <p:nvPicPr>
          <p:cNvPr id="17" name="Imagen 1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3644111" y="4325032"/>
            <a:ext cx="766011" cy="766011"/>
          </a:xfrm>
          <a:prstGeom prst="rect">
            <a:avLst/>
          </a:prstGeom>
        </p:spPr>
      </p:pic>
      <p:pic>
        <p:nvPicPr>
          <p:cNvPr id="18" name="Imagen 1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093704" y="4878151"/>
            <a:ext cx="766011" cy="766011"/>
          </a:xfrm>
          <a:prstGeom prst="rect">
            <a:avLst/>
          </a:prstGeom>
        </p:spPr>
      </p:pic>
      <p:pic>
        <p:nvPicPr>
          <p:cNvPr id="19" name="Imagen 18"/>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2639788" y="5206412"/>
            <a:ext cx="766011" cy="766011"/>
          </a:xfrm>
          <a:prstGeom prst="rect">
            <a:avLst/>
          </a:prstGeom>
        </p:spPr>
      </p:pic>
      <p:pic>
        <p:nvPicPr>
          <p:cNvPr id="20" name="Imagen 19"/>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3646120" y="5201651"/>
            <a:ext cx="766011" cy="766011"/>
          </a:xfrm>
          <a:prstGeom prst="rect">
            <a:avLst/>
          </a:prstGeom>
        </p:spPr>
      </p:pic>
      <p:pic>
        <p:nvPicPr>
          <p:cNvPr id="21" name="Imagen 20"/>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4666492" y="5201652"/>
            <a:ext cx="766011" cy="766011"/>
          </a:xfrm>
          <a:prstGeom prst="rect">
            <a:avLst/>
          </a:prstGeom>
        </p:spPr>
      </p:pic>
      <p:pic>
        <p:nvPicPr>
          <p:cNvPr id="22" name="Imagen 21"/>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2639788" y="6130840"/>
            <a:ext cx="766011" cy="766011"/>
          </a:xfrm>
          <a:prstGeom prst="rect">
            <a:avLst/>
          </a:prstGeom>
        </p:spPr>
      </p:pic>
      <p:pic>
        <p:nvPicPr>
          <p:cNvPr id="23" name="Imagen 22"/>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3646121" y="6130840"/>
            <a:ext cx="766011" cy="766011"/>
          </a:xfrm>
          <a:prstGeom prst="rect">
            <a:avLst/>
          </a:prstGeom>
        </p:spPr>
      </p:pic>
      <p:pic>
        <p:nvPicPr>
          <p:cNvPr id="24" name="Imagen 23"/>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4666493" y="6091987"/>
            <a:ext cx="766011" cy="766011"/>
          </a:xfrm>
          <a:prstGeom prst="rect">
            <a:avLst/>
          </a:prstGeom>
        </p:spPr>
      </p:pic>
      <p:sp>
        <p:nvSpPr>
          <p:cNvPr id="25" name="CuadroTexto 24"/>
          <p:cNvSpPr txBox="1"/>
          <p:nvPr/>
        </p:nvSpPr>
        <p:spPr>
          <a:xfrm>
            <a:off x="9131638" y="5643007"/>
            <a:ext cx="808235" cy="276999"/>
          </a:xfrm>
          <a:prstGeom prst="rect">
            <a:avLst/>
          </a:prstGeom>
          <a:noFill/>
        </p:spPr>
        <p:txBody>
          <a:bodyPr wrap="none" rtlCol="0">
            <a:spAutoFit/>
          </a:bodyPr>
          <a:lstStyle/>
          <a:p>
            <a:r>
              <a:rPr lang="es-ES" sz="1200" err="1">
                <a:latin typeface="Reboto"/>
              </a:rPr>
              <a:t>Impact</a:t>
            </a:r>
            <a:r>
              <a:rPr lang="es-ES" sz="1200">
                <a:latin typeface="Reboto"/>
              </a:rPr>
              <a:t>: 5 </a:t>
            </a:r>
          </a:p>
        </p:txBody>
      </p:sp>
      <p:pic>
        <p:nvPicPr>
          <p:cNvPr id="27" name="Google Shape;106;p3"/>
          <p:cNvPicPr preferRelativeResize="0"/>
          <p:nvPr/>
        </p:nvPicPr>
        <p:blipFill rotWithShape="1">
          <a:blip r:embed="rId20">
            <a:alphaModFix/>
          </a:blip>
          <a:srcRect/>
          <a:stretch/>
        </p:blipFill>
        <p:spPr>
          <a:xfrm rot="10800000">
            <a:off x="8579152" y="1097047"/>
            <a:ext cx="304776" cy="558915"/>
          </a:xfrm>
          <a:prstGeom prst="rect">
            <a:avLst/>
          </a:prstGeom>
          <a:noFill/>
          <a:ln>
            <a:noFill/>
          </a:ln>
        </p:spPr>
      </p:pic>
      <p:pic>
        <p:nvPicPr>
          <p:cNvPr id="28" name="Google Shape;106;p3"/>
          <p:cNvPicPr preferRelativeResize="0"/>
          <p:nvPr/>
        </p:nvPicPr>
        <p:blipFill rotWithShape="1">
          <a:blip r:embed="rId20">
            <a:alphaModFix/>
          </a:blip>
          <a:srcRect/>
          <a:stretch/>
        </p:blipFill>
        <p:spPr>
          <a:xfrm rot="10800000">
            <a:off x="8579152" y="4573375"/>
            <a:ext cx="304776" cy="609552"/>
          </a:xfrm>
          <a:prstGeom prst="rect">
            <a:avLst/>
          </a:prstGeom>
          <a:noFill/>
          <a:ln>
            <a:noFill/>
          </a:ln>
        </p:spPr>
      </p:pic>
    </p:spTree>
    <p:extLst>
      <p:ext uri="{BB962C8B-B14F-4D97-AF65-F5344CB8AC3E}">
        <p14:creationId xmlns:p14="http://schemas.microsoft.com/office/powerpoint/2010/main" val="1704461530"/>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6464"/>
            <a:ext cx="10515600" cy="1325563"/>
          </a:xfrm>
        </p:spPr>
        <p:txBody>
          <a:bodyPr/>
          <a:lstStyle/>
          <a:p>
            <a:r>
              <a:rPr lang="es-ES" err="1"/>
              <a:t>Results</a:t>
            </a:r>
            <a:endParaRPr lang="es-ES"/>
          </a:p>
        </p:txBody>
      </p:sp>
      <p:sp>
        <p:nvSpPr>
          <p:cNvPr id="4" name="Marcador de texto 2"/>
          <p:cNvSpPr>
            <a:spLocks noGrp="1"/>
          </p:cNvSpPr>
          <p:nvPr>
            <p:ph type="body" idx="1"/>
          </p:nvPr>
        </p:nvSpPr>
        <p:spPr>
          <a:xfrm>
            <a:off x="838200" y="1182532"/>
            <a:ext cx="11353800" cy="2798086"/>
          </a:xfrm>
        </p:spPr>
        <p:txBody>
          <a:bodyPr>
            <a:normAutofit/>
          </a:bodyPr>
          <a:lstStyle/>
          <a:p>
            <a:pPr marL="114300" indent="0">
              <a:buNone/>
            </a:pPr>
            <a:r>
              <a:rPr lang="en-US" sz="1700" u="sng"/>
              <a:t>Results of the activity</a:t>
            </a:r>
          </a:p>
          <a:p>
            <a:r>
              <a:rPr lang="en-US" sz="1800"/>
              <a:t>10 working groups were registered, integrated by 21 students from different universities and degrees. </a:t>
            </a:r>
          </a:p>
          <a:p>
            <a:r>
              <a:rPr lang="en-US" sz="1800"/>
              <a:t>5 groups submitted proposals for the contest, resulting in the 3 winning groups.</a:t>
            </a:r>
          </a:p>
          <a:p>
            <a:pPr marL="114300" indent="0">
              <a:buNone/>
            </a:pPr>
            <a:r>
              <a:rPr lang="en-US" sz="1800"/>
              <a:t> </a:t>
            </a:r>
          </a:p>
        </p:txBody>
      </p:sp>
      <p:sp>
        <p:nvSpPr>
          <p:cNvPr id="5" name="Marcador de texto 2"/>
          <p:cNvSpPr txBox="1">
            <a:spLocks/>
          </p:cNvSpPr>
          <p:nvPr/>
        </p:nvSpPr>
        <p:spPr>
          <a:xfrm>
            <a:off x="838200" y="2954215"/>
            <a:ext cx="11353800" cy="3295859"/>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1700" u="sng"/>
              <a:t>Assessment method</a:t>
            </a:r>
          </a:p>
          <a:p>
            <a:r>
              <a:rPr lang="en-US" altLang="es-ES_tradnl" sz="1700"/>
              <a:t>Working hours required of the participants: 9 hours of seminar + 21 hours of teamwork</a:t>
            </a:r>
          </a:p>
          <a:p>
            <a:r>
              <a:rPr lang="en-US" altLang="es-ES_tradnl" sz="1700"/>
              <a:t>Project valuation weights:</a:t>
            </a:r>
          </a:p>
          <a:p>
            <a:pPr lvl="1"/>
            <a:r>
              <a:rPr lang="en-US" altLang="es-ES_tradnl" sz="1600"/>
              <a:t>Architecture (50%): The design of the design itself, the technical solution to improve the envelope, as well as the sustainability of the project in its economic, ecological and social context will be valued positively. </a:t>
            </a:r>
          </a:p>
          <a:p>
            <a:pPr lvl="1"/>
            <a:r>
              <a:rPr lang="en-US" altLang="es-ES_tradnl" sz="1600"/>
              <a:t>Quality of construction details (25%): Quality and consistency, as well as all the criteria and technical considerations to resolve all the unique points and comply with the legal requirements contained in the CTE.</a:t>
            </a:r>
          </a:p>
          <a:p>
            <a:pPr lvl="1"/>
            <a:r>
              <a:rPr lang="en-US" altLang="es-ES_tradnl" sz="1600"/>
              <a:t>Use of DANOSA products (25%): Correct use of the products of the DANOTHERM SATE system and other systems available from DANOSA.</a:t>
            </a:r>
          </a:p>
          <a:p>
            <a:pPr lvl="1"/>
            <a:r>
              <a:rPr lang="en-US" altLang="es-ES_tradnl" sz="1600"/>
              <a:t>Innovation (10% extra): Innovative proposal on the existing systems that allows adding new functionalities, as well as improving the technical features of the DANOSA systems.</a:t>
            </a:r>
          </a:p>
          <a:p>
            <a:endParaRPr lang="en-US" altLang="es-ES_tradnl" sz="2000"/>
          </a:p>
          <a:p>
            <a:pPr marL="114300" indent="0">
              <a:buNone/>
            </a:pPr>
            <a:endParaRPr lang="es-ES" sz="2000">
              <a:highlight>
                <a:srgbClr val="FFFF00"/>
              </a:highlight>
            </a:endParaRPr>
          </a:p>
        </p:txBody>
      </p:sp>
      <p:pic>
        <p:nvPicPr>
          <p:cNvPr id="6" name="Google Shape;106;p3"/>
          <p:cNvPicPr preferRelativeResize="0"/>
          <p:nvPr/>
        </p:nvPicPr>
        <p:blipFill rotWithShape="1">
          <a:blip r:embed="rId2">
            <a:alphaModFix/>
          </a:blip>
          <a:srcRect/>
          <a:stretch/>
        </p:blipFill>
        <p:spPr>
          <a:xfrm rot="10800000">
            <a:off x="685812" y="2078674"/>
            <a:ext cx="304776" cy="609552"/>
          </a:xfrm>
          <a:prstGeom prst="rect">
            <a:avLst/>
          </a:prstGeom>
          <a:noFill/>
          <a:ln>
            <a:noFill/>
          </a:ln>
        </p:spPr>
      </p:pic>
      <p:pic>
        <p:nvPicPr>
          <p:cNvPr id="7" name="Google Shape;106;p3"/>
          <p:cNvPicPr preferRelativeResize="0"/>
          <p:nvPr/>
        </p:nvPicPr>
        <p:blipFill rotWithShape="1">
          <a:blip r:embed="rId2">
            <a:alphaModFix/>
          </a:blip>
          <a:srcRect/>
          <a:stretch/>
        </p:blipFill>
        <p:spPr>
          <a:xfrm rot="10800000">
            <a:off x="685813" y="4909797"/>
            <a:ext cx="304776" cy="609552"/>
          </a:xfrm>
          <a:prstGeom prst="rect">
            <a:avLst/>
          </a:prstGeom>
          <a:noFill/>
          <a:ln>
            <a:noFill/>
          </a:ln>
        </p:spPr>
      </p:pic>
    </p:spTree>
    <p:extLst>
      <p:ext uri="{BB962C8B-B14F-4D97-AF65-F5344CB8AC3E}">
        <p14:creationId xmlns:p14="http://schemas.microsoft.com/office/powerpoint/2010/main" val="41319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Lessons</a:t>
            </a:r>
            <a:r>
              <a:rPr lang="es-ES"/>
              <a:t> </a:t>
            </a:r>
            <a:r>
              <a:rPr lang="es-ES" err="1"/>
              <a:t>learned</a:t>
            </a:r>
            <a:endParaRPr lang="es-ES">
              <a:solidFill>
                <a:schemeClr val="bg1">
                  <a:lumMod val="65000"/>
                </a:schemeClr>
              </a:solidFill>
            </a:endParaRPr>
          </a:p>
        </p:txBody>
      </p:sp>
      <p:sp>
        <p:nvSpPr>
          <p:cNvPr id="4" name="Marcador de texto 2"/>
          <p:cNvSpPr txBox="1">
            <a:spLocks/>
          </p:cNvSpPr>
          <p:nvPr/>
        </p:nvSpPr>
        <p:spPr>
          <a:xfrm>
            <a:off x="869191" y="1825625"/>
            <a:ext cx="10669093" cy="4351338"/>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s-ES" sz="2800" u="sng" err="1"/>
              <a:t>What</a:t>
            </a:r>
            <a:r>
              <a:rPr lang="es-ES" sz="2800" u="sng"/>
              <a:t> </a:t>
            </a:r>
            <a:r>
              <a:rPr lang="es-ES" sz="2800" u="sng" err="1"/>
              <a:t>we</a:t>
            </a:r>
            <a:r>
              <a:rPr lang="es-ES" sz="2800" u="sng"/>
              <a:t> can </a:t>
            </a:r>
            <a:r>
              <a:rPr lang="es-ES" sz="2800" u="sng" err="1"/>
              <a:t>improve</a:t>
            </a:r>
            <a:r>
              <a:rPr lang="es-ES" sz="2800" u="sng"/>
              <a:t>:</a:t>
            </a:r>
          </a:p>
          <a:p>
            <a:r>
              <a:rPr lang="en-US" sz="2800"/>
              <a:t>Improve time for sending information to participants. </a:t>
            </a:r>
          </a:p>
          <a:p>
            <a:r>
              <a:rPr lang="en-US" sz="2800"/>
              <a:t>Greater dissemination of the event.</a:t>
            </a:r>
          </a:p>
          <a:p>
            <a:endParaRPr lang="es-ES" sz="2800">
              <a:highlight>
                <a:srgbClr val="FFFF00"/>
              </a:highlight>
            </a:endParaRPr>
          </a:p>
        </p:txBody>
      </p:sp>
    </p:spTree>
    <p:extLst>
      <p:ext uri="{BB962C8B-B14F-4D97-AF65-F5344CB8AC3E}">
        <p14:creationId xmlns:p14="http://schemas.microsoft.com/office/powerpoint/2010/main" val="63085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Evidences</a:t>
            </a:r>
            <a:endParaRPr lang="es-ES"/>
          </a:p>
        </p:txBody>
      </p:sp>
      <p:sp>
        <p:nvSpPr>
          <p:cNvPr id="3" name="Marcador de texto 2"/>
          <p:cNvSpPr>
            <a:spLocks noGrp="1"/>
          </p:cNvSpPr>
          <p:nvPr>
            <p:ph type="body" idx="1"/>
          </p:nvPr>
        </p:nvSpPr>
        <p:spPr/>
        <p:txBody>
          <a:bodyPr>
            <a:normAutofit/>
          </a:bodyPr>
          <a:lstStyle/>
          <a:p>
            <a:pPr marL="114300" indent="0">
              <a:buNone/>
            </a:pPr>
            <a:r>
              <a:rPr lang="en-GB" sz="2400"/>
              <a:t>Contest website:</a:t>
            </a:r>
          </a:p>
          <a:p>
            <a:r>
              <a:rPr lang="es-ES" sz="2400">
                <a:hlinkClick r:id="rId2"/>
              </a:rPr>
              <a:t>https://www.concursodanosa.com/</a:t>
            </a:r>
          </a:p>
          <a:p>
            <a:endParaRPr lang="en-GB" sz="2400"/>
          </a:p>
          <a:p>
            <a:pPr marL="114300" indent="0">
              <a:buNone/>
            </a:pPr>
            <a:r>
              <a:rPr lang="en-GB" sz="2400"/>
              <a:t>Other publications:</a:t>
            </a:r>
          </a:p>
          <a:p>
            <a:r>
              <a:rPr lang="es-ES" sz="2400">
                <a:hlinkClick r:id="rId2"/>
              </a:rPr>
              <a:t>https://dat.etsit.upm.es/2022/02/26/concurso-danosa-para-estudiantes/</a:t>
            </a:r>
            <a:endParaRPr lang="es-ES" sz="2400"/>
          </a:p>
          <a:p>
            <a:r>
              <a:rPr lang="en-GB" sz="2400">
                <a:hlinkClick r:id="rId3"/>
              </a:rPr>
              <a:t>https://blogs.upm.es/actividadesacreditables/concurso-confort-sostenible-danosa-c31108/</a:t>
            </a:r>
            <a:endParaRPr lang="en-GB" sz="2400"/>
          </a:p>
          <a:p>
            <a:endParaRPr lang="en-GB" sz="2400"/>
          </a:p>
          <a:p>
            <a:endParaRPr lang="en-GB" sz="2400"/>
          </a:p>
        </p:txBody>
      </p:sp>
      <p:sp>
        <p:nvSpPr>
          <p:cNvPr id="4" name="Rectangle 9">
            <a:extLst>
              <a:ext uri="{FF2B5EF4-FFF2-40B4-BE49-F238E27FC236}">
                <a16:creationId xmlns:a16="http://schemas.microsoft.com/office/drawing/2014/main" id="{BAEDF280-8571-E59B-96F4-3C51871AF88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Rectangle 11">
            <a:extLst>
              <a:ext uri="{FF2B5EF4-FFF2-40B4-BE49-F238E27FC236}">
                <a16:creationId xmlns:a16="http://schemas.microsoft.com/office/drawing/2014/main" id="{6457F9DC-65F3-1311-DF6C-E6D119B317C9}"/>
              </a:ext>
            </a:extLst>
          </p:cNvPr>
          <p:cNvSpPr>
            <a:spLocks noChangeArrowheads="1"/>
          </p:cNvSpPr>
          <p:nvPr/>
        </p:nvSpPr>
        <p:spPr bwMode="auto">
          <a:xfrm>
            <a:off x="0" y="445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7" name="Rectangle 12">
            <a:extLst>
              <a:ext uri="{FF2B5EF4-FFF2-40B4-BE49-F238E27FC236}">
                <a16:creationId xmlns:a16="http://schemas.microsoft.com/office/drawing/2014/main" id="{B9710370-8E73-F576-6667-7651D79C7E6B}"/>
              </a:ext>
            </a:extLst>
          </p:cNvPr>
          <p:cNvSpPr>
            <a:spLocks noChangeArrowheads="1"/>
          </p:cNvSpPr>
          <p:nvPr/>
        </p:nvSpPr>
        <p:spPr bwMode="auto">
          <a:xfrm>
            <a:off x="0" y="6586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8" name="Rectangle 13">
            <a:extLst>
              <a:ext uri="{FF2B5EF4-FFF2-40B4-BE49-F238E27FC236}">
                <a16:creationId xmlns:a16="http://schemas.microsoft.com/office/drawing/2014/main" id="{A27314FB-5845-0CF0-B659-F2AF10D067FB}"/>
              </a:ext>
            </a:extLst>
          </p:cNvPr>
          <p:cNvSpPr>
            <a:spLocks noChangeArrowheads="1"/>
          </p:cNvSpPr>
          <p:nvPr/>
        </p:nvSpPr>
        <p:spPr bwMode="auto">
          <a:xfrm>
            <a:off x="0" y="8701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14">
            <a:extLst>
              <a:ext uri="{FF2B5EF4-FFF2-40B4-BE49-F238E27FC236}">
                <a16:creationId xmlns:a16="http://schemas.microsoft.com/office/drawing/2014/main" id="{4FCA2292-1AFA-5BB8-305F-E8D3B9600B7B}"/>
              </a:ext>
            </a:extLst>
          </p:cNvPr>
          <p:cNvSpPr>
            <a:spLocks noChangeArrowheads="1"/>
          </p:cNvSpPr>
          <p:nvPr/>
        </p:nvSpPr>
        <p:spPr bwMode="auto">
          <a:xfrm>
            <a:off x="0" y="10844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0" name="Rectangle 15">
            <a:extLst>
              <a:ext uri="{FF2B5EF4-FFF2-40B4-BE49-F238E27FC236}">
                <a16:creationId xmlns:a16="http://schemas.microsoft.com/office/drawing/2014/main" id="{F91A82BD-3AD5-A5C4-0F2D-0571558C99B7}"/>
              </a:ext>
            </a:extLst>
          </p:cNvPr>
          <p:cNvSpPr>
            <a:spLocks noChangeArrowheads="1"/>
          </p:cNvSpPr>
          <p:nvPr/>
        </p:nvSpPr>
        <p:spPr bwMode="auto">
          <a:xfrm>
            <a:off x="0" y="12987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16">
            <a:extLst>
              <a:ext uri="{FF2B5EF4-FFF2-40B4-BE49-F238E27FC236}">
                <a16:creationId xmlns:a16="http://schemas.microsoft.com/office/drawing/2014/main" id="{00F894BD-8DA9-BC88-88C5-D83DC55446CD}"/>
              </a:ext>
            </a:extLst>
          </p:cNvPr>
          <p:cNvSpPr>
            <a:spLocks noChangeArrowheads="1"/>
          </p:cNvSpPr>
          <p:nvPr/>
        </p:nvSpPr>
        <p:spPr bwMode="auto">
          <a:xfrm>
            <a:off x="0" y="15065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2" name="Rectangle 17">
            <a:extLst>
              <a:ext uri="{FF2B5EF4-FFF2-40B4-BE49-F238E27FC236}">
                <a16:creationId xmlns:a16="http://schemas.microsoft.com/office/drawing/2014/main" id="{9EB9BAEA-28D8-7D5E-C7E4-65555A1E3A8F}"/>
              </a:ext>
            </a:extLst>
          </p:cNvPr>
          <p:cNvSpPr>
            <a:spLocks noChangeArrowheads="1"/>
          </p:cNvSpPr>
          <p:nvPr/>
        </p:nvSpPr>
        <p:spPr bwMode="auto">
          <a:xfrm>
            <a:off x="0" y="17179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4628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5083"/>
            <a:ext cx="10515600" cy="1325563"/>
          </a:xfrm>
        </p:spPr>
        <p:txBody>
          <a:bodyPr/>
          <a:lstStyle/>
          <a:p>
            <a:r>
              <a:rPr lang="es-ES" err="1"/>
              <a:t>Evidences</a:t>
            </a:r>
            <a:endParaRPr lang="es-ES"/>
          </a:p>
        </p:txBody>
      </p:sp>
      <p:sp>
        <p:nvSpPr>
          <p:cNvPr id="4" name="Rectangle 9">
            <a:extLst>
              <a:ext uri="{FF2B5EF4-FFF2-40B4-BE49-F238E27FC236}">
                <a16:creationId xmlns:a16="http://schemas.microsoft.com/office/drawing/2014/main" id="{BAEDF280-8571-E59B-96F4-3C51871AF88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7" name="Rectangle 12">
            <a:extLst>
              <a:ext uri="{FF2B5EF4-FFF2-40B4-BE49-F238E27FC236}">
                <a16:creationId xmlns:a16="http://schemas.microsoft.com/office/drawing/2014/main" id="{B9710370-8E73-F576-6667-7651D79C7E6B}"/>
              </a:ext>
            </a:extLst>
          </p:cNvPr>
          <p:cNvSpPr>
            <a:spLocks noChangeArrowheads="1"/>
          </p:cNvSpPr>
          <p:nvPr/>
        </p:nvSpPr>
        <p:spPr bwMode="auto">
          <a:xfrm>
            <a:off x="0" y="6586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8" name="Rectangle 13">
            <a:extLst>
              <a:ext uri="{FF2B5EF4-FFF2-40B4-BE49-F238E27FC236}">
                <a16:creationId xmlns:a16="http://schemas.microsoft.com/office/drawing/2014/main" id="{A27314FB-5845-0CF0-B659-F2AF10D067FB}"/>
              </a:ext>
            </a:extLst>
          </p:cNvPr>
          <p:cNvSpPr>
            <a:spLocks noChangeArrowheads="1"/>
          </p:cNvSpPr>
          <p:nvPr/>
        </p:nvSpPr>
        <p:spPr bwMode="auto">
          <a:xfrm>
            <a:off x="0" y="8701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14">
            <a:extLst>
              <a:ext uri="{FF2B5EF4-FFF2-40B4-BE49-F238E27FC236}">
                <a16:creationId xmlns:a16="http://schemas.microsoft.com/office/drawing/2014/main" id="{4FCA2292-1AFA-5BB8-305F-E8D3B9600B7B}"/>
              </a:ext>
            </a:extLst>
          </p:cNvPr>
          <p:cNvSpPr>
            <a:spLocks noChangeArrowheads="1"/>
          </p:cNvSpPr>
          <p:nvPr/>
        </p:nvSpPr>
        <p:spPr bwMode="auto">
          <a:xfrm>
            <a:off x="0" y="10844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0" name="Rectangle 15">
            <a:extLst>
              <a:ext uri="{FF2B5EF4-FFF2-40B4-BE49-F238E27FC236}">
                <a16:creationId xmlns:a16="http://schemas.microsoft.com/office/drawing/2014/main" id="{F91A82BD-3AD5-A5C4-0F2D-0571558C99B7}"/>
              </a:ext>
            </a:extLst>
          </p:cNvPr>
          <p:cNvSpPr>
            <a:spLocks noChangeArrowheads="1"/>
          </p:cNvSpPr>
          <p:nvPr/>
        </p:nvSpPr>
        <p:spPr bwMode="auto">
          <a:xfrm>
            <a:off x="0" y="12987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16">
            <a:extLst>
              <a:ext uri="{FF2B5EF4-FFF2-40B4-BE49-F238E27FC236}">
                <a16:creationId xmlns:a16="http://schemas.microsoft.com/office/drawing/2014/main" id="{00F894BD-8DA9-BC88-88C5-D83DC55446CD}"/>
              </a:ext>
            </a:extLst>
          </p:cNvPr>
          <p:cNvSpPr>
            <a:spLocks noChangeArrowheads="1"/>
          </p:cNvSpPr>
          <p:nvPr/>
        </p:nvSpPr>
        <p:spPr bwMode="auto">
          <a:xfrm>
            <a:off x="0" y="15065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2" name="Rectangle 17">
            <a:extLst>
              <a:ext uri="{FF2B5EF4-FFF2-40B4-BE49-F238E27FC236}">
                <a16:creationId xmlns:a16="http://schemas.microsoft.com/office/drawing/2014/main" id="{9EB9BAEA-28D8-7D5E-C7E4-65555A1E3A8F}"/>
              </a:ext>
            </a:extLst>
          </p:cNvPr>
          <p:cNvSpPr>
            <a:spLocks noChangeArrowheads="1"/>
          </p:cNvSpPr>
          <p:nvPr/>
        </p:nvSpPr>
        <p:spPr bwMode="auto">
          <a:xfrm>
            <a:off x="0" y="17179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pic>
        <p:nvPicPr>
          <p:cNvPr id="21" name="Imagen 20">
            <a:extLst>
              <a:ext uri="{FF2B5EF4-FFF2-40B4-BE49-F238E27FC236}">
                <a16:creationId xmlns:a16="http://schemas.microsoft.com/office/drawing/2014/main" id="{F37730A7-E4C4-E43D-2693-5D1ACFCE6AA9}"/>
              </a:ext>
            </a:extLst>
          </p:cNvPr>
          <p:cNvPicPr>
            <a:picLocks noChangeAspect="1"/>
          </p:cNvPicPr>
          <p:nvPr/>
        </p:nvPicPr>
        <p:blipFill rotWithShape="1">
          <a:blip r:embed="rId2"/>
          <a:srcRect t="11990" b="5324"/>
          <a:stretch/>
        </p:blipFill>
        <p:spPr>
          <a:xfrm>
            <a:off x="1507252" y="1383051"/>
            <a:ext cx="8623722" cy="4010929"/>
          </a:xfrm>
          <a:prstGeom prst="rect">
            <a:avLst/>
          </a:prstGeom>
        </p:spPr>
      </p:pic>
      <p:sp>
        <p:nvSpPr>
          <p:cNvPr id="19" name="CuadroTexto 18">
            <a:extLst>
              <a:ext uri="{FF2B5EF4-FFF2-40B4-BE49-F238E27FC236}">
                <a16:creationId xmlns:a16="http://schemas.microsoft.com/office/drawing/2014/main" id="{4EA1D791-4625-14C1-9E96-3C3354E07D9C}"/>
              </a:ext>
            </a:extLst>
          </p:cNvPr>
          <p:cNvSpPr txBox="1"/>
          <p:nvPr/>
        </p:nvSpPr>
        <p:spPr>
          <a:xfrm>
            <a:off x="4623444" y="5373617"/>
            <a:ext cx="4084982" cy="338554"/>
          </a:xfrm>
          <a:prstGeom prst="rect">
            <a:avLst/>
          </a:prstGeom>
          <a:noFill/>
        </p:spPr>
        <p:txBody>
          <a:bodyPr wrap="square" rtlCol="0">
            <a:spAutoFit/>
          </a:bodyPr>
          <a:lstStyle/>
          <a:p>
            <a:r>
              <a:rPr lang="es-CL" sz="1600" err="1"/>
              <a:t>Contest</a:t>
            </a:r>
            <a:r>
              <a:rPr lang="es-CL" sz="1600"/>
              <a:t> </a:t>
            </a:r>
            <a:r>
              <a:rPr lang="es-CL" sz="1600" err="1"/>
              <a:t>website</a:t>
            </a:r>
            <a:endParaRPr lang="es-ES_tradnl" sz="1600"/>
          </a:p>
        </p:txBody>
      </p:sp>
    </p:spTree>
    <p:extLst>
      <p:ext uri="{BB962C8B-B14F-4D97-AF65-F5344CB8AC3E}">
        <p14:creationId xmlns:p14="http://schemas.microsoft.com/office/powerpoint/2010/main" val="1649571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Evidences</a:t>
            </a:r>
            <a:endParaRPr lang="es-ES"/>
          </a:p>
        </p:txBody>
      </p:sp>
      <p:sp>
        <p:nvSpPr>
          <p:cNvPr id="4" name="Rectangle 9">
            <a:extLst>
              <a:ext uri="{FF2B5EF4-FFF2-40B4-BE49-F238E27FC236}">
                <a16:creationId xmlns:a16="http://schemas.microsoft.com/office/drawing/2014/main" id="{BAEDF280-8571-E59B-96F4-3C51871AF88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Rectangle 11">
            <a:extLst>
              <a:ext uri="{FF2B5EF4-FFF2-40B4-BE49-F238E27FC236}">
                <a16:creationId xmlns:a16="http://schemas.microsoft.com/office/drawing/2014/main" id="{6457F9DC-65F3-1311-DF6C-E6D119B317C9}"/>
              </a:ext>
            </a:extLst>
          </p:cNvPr>
          <p:cNvSpPr>
            <a:spLocks noChangeArrowheads="1"/>
          </p:cNvSpPr>
          <p:nvPr/>
        </p:nvSpPr>
        <p:spPr bwMode="auto">
          <a:xfrm>
            <a:off x="0" y="445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7" name="Rectangle 12">
            <a:extLst>
              <a:ext uri="{FF2B5EF4-FFF2-40B4-BE49-F238E27FC236}">
                <a16:creationId xmlns:a16="http://schemas.microsoft.com/office/drawing/2014/main" id="{B9710370-8E73-F576-6667-7651D79C7E6B}"/>
              </a:ext>
            </a:extLst>
          </p:cNvPr>
          <p:cNvSpPr>
            <a:spLocks noChangeArrowheads="1"/>
          </p:cNvSpPr>
          <p:nvPr/>
        </p:nvSpPr>
        <p:spPr bwMode="auto">
          <a:xfrm>
            <a:off x="0" y="6586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8" name="Rectangle 13">
            <a:extLst>
              <a:ext uri="{FF2B5EF4-FFF2-40B4-BE49-F238E27FC236}">
                <a16:creationId xmlns:a16="http://schemas.microsoft.com/office/drawing/2014/main" id="{A27314FB-5845-0CF0-B659-F2AF10D067FB}"/>
              </a:ext>
            </a:extLst>
          </p:cNvPr>
          <p:cNvSpPr>
            <a:spLocks noChangeArrowheads="1"/>
          </p:cNvSpPr>
          <p:nvPr/>
        </p:nvSpPr>
        <p:spPr bwMode="auto">
          <a:xfrm>
            <a:off x="0" y="8701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14">
            <a:extLst>
              <a:ext uri="{FF2B5EF4-FFF2-40B4-BE49-F238E27FC236}">
                <a16:creationId xmlns:a16="http://schemas.microsoft.com/office/drawing/2014/main" id="{4FCA2292-1AFA-5BB8-305F-E8D3B9600B7B}"/>
              </a:ext>
            </a:extLst>
          </p:cNvPr>
          <p:cNvSpPr>
            <a:spLocks noChangeArrowheads="1"/>
          </p:cNvSpPr>
          <p:nvPr/>
        </p:nvSpPr>
        <p:spPr bwMode="auto">
          <a:xfrm>
            <a:off x="0" y="10844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0" name="Rectangle 15">
            <a:extLst>
              <a:ext uri="{FF2B5EF4-FFF2-40B4-BE49-F238E27FC236}">
                <a16:creationId xmlns:a16="http://schemas.microsoft.com/office/drawing/2014/main" id="{F91A82BD-3AD5-A5C4-0F2D-0571558C99B7}"/>
              </a:ext>
            </a:extLst>
          </p:cNvPr>
          <p:cNvSpPr>
            <a:spLocks noChangeArrowheads="1"/>
          </p:cNvSpPr>
          <p:nvPr/>
        </p:nvSpPr>
        <p:spPr bwMode="auto">
          <a:xfrm>
            <a:off x="0" y="12987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16">
            <a:extLst>
              <a:ext uri="{FF2B5EF4-FFF2-40B4-BE49-F238E27FC236}">
                <a16:creationId xmlns:a16="http://schemas.microsoft.com/office/drawing/2014/main" id="{00F894BD-8DA9-BC88-88C5-D83DC55446CD}"/>
              </a:ext>
            </a:extLst>
          </p:cNvPr>
          <p:cNvSpPr>
            <a:spLocks noChangeArrowheads="1"/>
          </p:cNvSpPr>
          <p:nvPr/>
        </p:nvSpPr>
        <p:spPr bwMode="auto">
          <a:xfrm>
            <a:off x="0" y="15065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2" name="Rectangle 17">
            <a:extLst>
              <a:ext uri="{FF2B5EF4-FFF2-40B4-BE49-F238E27FC236}">
                <a16:creationId xmlns:a16="http://schemas.microsoft.com/office/drawing/2014/main" id="{9EB9BAEA-28D8-7D5E-C7E4-65555A1E3A8F}"/>
              </a:ext>
            </a:extLst>
          </p:cNvPr>
          <p:cNvSpPr>
            <a:spLocks noChangeArrowheads="1"/>
          </p:cNvSpPr>
          <p:nvPr/>
        </p:nvSpPr>
        <p:spPr bwMode="auto">
          <a:xfrm>
            <a:off x="0" y="17179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pic>
        <p:nvPicPr>
          <p:cNvPr id="14" name="Imagen 13">
            <a:extLst>
              <a:ext uri="{FF2B5EF4-FFF2-40B4-BE49-F238E27FC236}">
                <a16:creationId xmlns:a16="http://schemas.microsoft.com/office/drawing/2014/main" id="{7A4576CA-A2E4-FAF2-92F7-F3BE2A2F930F}"/>
              </a:ext>
            </a:extLst>
          </p:cNvPr>
          <p:cNvPicPr>
            <a:picLocks noChangeAspect="1"/>
          </p:cNvPicPr>
          <p:nvPr/>
        </p:nvPicPr>
        <p:blipFill rotWithShape="1">
          <a:blip r:embed="rId2"/>
          <a:srcRect l="20358" t="11990" r="20467" b="6520"/>
          <a:stretch/>
        </p:blipFill>
        <p:spPr>
          <a:xfrm>
            <a:off x="6521381" y="1989263"/>
            <a:ext cx="3717369" cy="2879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9660E161-7C89-7897-0072-35B30832AC72}"/>
              </a:ext>
            </a:extLst>
          </p:cNvPr>
          <p:cNvSpPr txBox="1"/>
          <p:nvPr/>
        </p:nvSpPr>
        <p:spPr>
          <a:xfrm>
            <a:off x="6428105" y="4965947"/>
            <a:ext cx="3810645" cy="523220"/>
          </a:xfrm>
          <a:prstGeom prst="rect">
            <a:avLst/>
          </a:prstGeom>
          <a:noFill/>
        </p:spPr>
        <p:txBody>
          <a:bodyPr wrap="square" rtlCol="0">
            <a:spAutoFit/>
          </a:bodyPr>
          <a:lstStyle/>
          <a:p>
            <a:pPr algn="ctr"/>
            <a:r>
              <a:rPr lang="en-US" sz="1400"/>
              <a:t>Online publication of the Delegation of Telecommunications students website</a:t>
            </a:r>
            <a:endParaRPr lang="es-ES_tradnl" sz="1400"/>
          </a:p>
        </p:txBody>
      </p:sp>
      <p:pic>
        <p:nvPicPr>
          <p:cNvPr id="23" name="Imagen 22">
            <a:extLst>
              <a:ext uri="{FF2B5EF4-FFF2-40B4-BE49-F238E27FC236}">
                <a16:creationId xmlns:a16="http://schemas.microsoft.com/office/drawing/2014/main" id="{29393B4C-66B1-26C7-74B7-F63704975D83}"/>
              </a:ext>
            </a:extLst>
          </p:cNvPr>
          <p:cNvPicPr>
            <a:picLocks noChangeAspect="1"/>
          </p:cNvPicPr>
          <p:nvPr/>
        </p:nvPicPr>
        <p:blipFill rotWithShape="1">
          <a:blip r:embed="rId3"/>
          <a:srcRect l="15495" t="13187" r="15028" b="6813"/>
          <a:stretch/>
        </p:blipFill>
        <p:spPr>
          <a:xfrm>
            <a:off x="1472380" y="1989262"/>
            <a:ext cx="4445783" cy="2879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uadroTexto 23">
            <a:extLst>
              <a:ext uri="{FF2B5EF4-FFF2-40B4-BE49-F238E27FC236}">
                <a16:creationId xmlns:a16="http://schemas.microsoft.com/office/drawing/2014/main" id="{B991942F-BA04-DC44-532D-959CF5107021}"/>
              </a:ext>
            </a:extLst>
          </p:cNvPr>
          <p:cNvSpPr txBox="1"/>
          <p:nvPr/>
        </p:nvSpPr>
        <p:spPr>
          <a:xfrm>
            <a:off x="2107518" y="4965947"/>
            <a:ext cx="3810645" cy="523220"/>
          </a:xfrm>
          <a:prstGeom prst="rect">
            <a:avLst/>
          </a:prstGeom>
          <a:noFill/>
        </p:spPr>
        <p:txBody>
          <a:bodyPr wrap="square" rtlCol="0">
            <a:spAutoFit/>
          </a:bodyPr>
          <a:lstStyle/>
          <a:p>
            <a:pPr algn="ctr"/>
            <a:r>
              <a:rPr lang="en-US" sz="1400"/>
              <a:t>Online publication of “General catalog of accreditable activities in undergraduate degrees”</a:t>
            </a:r>
            <a:endParaRPr lang="es-ES_tradnl" sz="1400"/>
          </a:p>
        </p:txBody>
      </p:sp>
      <p:sp>
        <p:nvSpPr>
          <p:cNvPr id="25" name="Rectangle 3">
            <a:extLst>
              <a:ext uri="{FF2B5EF4-FFF2-40B4-BE49-F238E27FC236}">
                <a16:creationId xmlns:a16="http://schemas.microsoft.com/office/drawing/2014/main" id="{6ED5A7EB-AB5B-A27B-C609-40783552AEAA}"/>
              </a:ext>
            </a:extLst>
          </p:cNvPr>
          <p:cNvSpPr>
            <a:spLocks noChangeArrowheads="1"/>
          </p:cNvSpPr>
          <p:nvPr/>
        </p:nvSpPr>
        <p:spPr bwMode="auto">
          <a:xfrm>
            <a:off x="152400" y="2553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_tradnl" altLang="es-ES_trad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005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Evidences</a:t>
            </a:r>
            <a:endParaRPr lang="es-ES"/>
          </a:p>
        </p:txBody>
      </p:sp>
      <p:pic>
        <p:nvPicPr>
          <p:cNvPr id="2056" name="Imagen 24">
            <a:extLst>
              <a:ext uri="{FF2B5EF4-FFF2-40B4-BE49-F238E27FC236}">
                <a16:creationId xmlns:a16="http://schemas.microsoft.com/office/drawing/2014/main" id="{98E82179-9CDA-81B6-B6D8-18A7F375E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950" y="1490734"/>
            <a:ext cx="2130923" cy="2139426"/>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n 23">
            <a:extLst>
              <a:ext uri="{FF2B5EF4-FFF2-40B4-BE49-F238E27FC236}">
                <a16:creationId xmlns:a16="http://schemas.microsoft.com/office/drawing/2014/main" id="{8E14ABE4-94D4-CD57-F9C9-B9A4C97AD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950" y="3703185"/>
            <a:ext cx="2137273" cy="2128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n 22">
            <a:extLst>
              <a:ext uri="{FF2B5EF4-FFF2-40B4-BE49-F238E27FC236}">
                <a16:creationId xmlns:a16="http://schemas.microsoft.com/office/drawing/2014/main" id="{1521AF77-54D7-F385-0042-38CBAD16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724" y="1480683"/>
            <a:ext cx="2128838" cy="21288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n 21" descr="Un grupo de personas de pie&#10;&#10;Descripción generada automáticamente">
            <a:extLst>
              <a:ext uri="{FF2B5EF4-FFF2-40B4-BE49-F238E27FC236}">
                <a16:creationId xmlns:a16="http://schemas.microsoft.com/office/drawing/2014/main" id="{204175DD-7BEC-513A-114F-CC10A14E9B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590" y="1480683"/>
            <a:ext cx="2128838"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n 20">
            <a:extLst>
              <a:ext uri="{FF2B5EF4-FFF2-40B4-BE49-F238E27FC236}">
                <a16:creationId xmlns:a16="http://schemas.microsoft.com/office/drawing/2014/main" id="{C83960A5-1EB7-90F1-78B2-A813633B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6169" y="148068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19" descr="Grupo de personas en uniforme&#10;&#10;Descripción generada automáticamente">
            <a:extLst>
              <a:ext uri="{FF2B5EF4-FFF2-40B4-BE49-F238E27FC236}">
                <a16:creationId xmlns:a16="http://schemas.microsoft.com/office/drawing/2014/main" id="{AB6C8C05-B15A-BB88-3910-D8BC0619D3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2519" y="3688897"/>
            <a:ext cx="21367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18" descr="Grupo de personas en un aeropuerto&#10;&#10;Descripción generada automáticamente">
            <a:extLst>
              <a:ext uri="{FF2B5EF4-FFF2-40B4-BE49-F238E27FC236}">
                <a16:creationId xmlns:a16="http://schemas.microsoft.com/office/drawing/2014/main" id="{B9123E99-0BAD-601D-DF95-3EB782E2C6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6103" y="3685738"/>
            <a:ext cx="2092325" cy="2078037"/>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17" descr="Grupo de personas en una tienda&#10;&#10;Descripción generada automáticamente con confianza media">
            <a:extLst>
              <a:ext uri="{FF2B5EF4-FFF2-40B4-BE49-F238E27FC236}">
                <a16:creationId xmlns:a16="http://schemas.microsoft.com/office/drawing/2014/main" id="{4F360712-56FF-15D6-71B0-1541C240D5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8724" y="3655162"/>
            <a:ext cx="2078038" cy="2114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a:extLst>
              <a:ext uri="{FF2B5EF4-FFF2-40B4-BE49-F238E27FC236}">
                <a16:creationId xmlns:a16="http://schemas.microsoft.com/office/drawing/2014/main" id="{BAEDF280-8571-E59B-96F4-3C51871AF88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Rectangle 11">
            <a:extLst>
              <a:ext uri="{FF2B5EF4-FFF2-40B4-BE49-F238E27FC236}">
                <a16:creationId xmlns:a16="http://schemas.microsoft.com/office/drawing/2014/main" id="{6457F9DC-65F3-1311-DF6C-E6D119B317C9}"/>
              </a:ext>
            </a:extLst>
          </p:cNvPr>
          <p:cNvSpPr>
            <a:spLocks noChangeArrowheads="1"/>
          </p:cNvSpPr>
          <p:nvPr/>
        </p:nvSpPr>
        <p:spPr bwMode="auto">
          <a:xfrm>
            <a:off x="0" y="445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7" name="Rectangle 12">
            <a:extLst>
              <a:ext uri="{FF2B5EF4-FFF2-40B4-BE49-F238E27FC236}">
                <a16:creationId xmlns:a16="http://schemas.microsoft.com/office/drawing/2014/main" id="{B9710370-8E73-F576-6667-7651D79C7E6B}"/>
              </a:ext>
            </a:extLst>
          </p:cNvPr>
          <p:cNvSpPr>
            <a:spLocks noChangeArrowheads="1"/>
          </p:cNvSpPr>
          <p:nvPr/>
        </p:nvSpPr>
        <p:spPr bwMode="auto">
          <a:xfrm>
            <a:off x="0" y="6586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8" name="Rectangle 13">
            <a:extLst>
              <a:ext uri="{FF2B5EF4-FFF2-40B4-BE49-F238E27FC236}">
                <a16:creationId xmlns:a16="http://schemas.microsoft.com/office/drawing/2014/main" id="{A27314FB-5845-0CF0-B659-F2AF10D067FB}"/>
              </a:ext>
            </a:extLst>
          </p:cNvPr>
          <p:cNvSpPr>
            <a:spLocks noChangeArrowheads="1"/>
          </p:cNvSpPr>
          <p:nvPr/>
        </p:nvSpPr>
        <p:spPr bwMode="auto">
          <a:xfrm>
            <a:off x="0" y="8701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Rectangle 14">
            <a:extLst>
              <a:ext uri="{FF2B5EF4-FFF2-40B4-BE49-F238E27FC236}">
                <a16:creationId xmlns:a16="http://schemas.microsoft.com/office/drawing/2014/main" id="{4FCA2292-1AFA-5BB8-305F-E8D3B9600B7B}"/>
              </a:ext>
            </a:extLst>
          </p:cNvPr>
          <p:cNvSpPr>
            <a:spLocks noChangeArrowheads="1"/>
          </p:cNvSpPr>
          <p:nvPr/>
        </p:nvSpPr>
        <p:spPr bwMode="auto">
          <a:xfrm>
            <a:off x="0" y="10844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0" name="Rectangle 15">
            <a:extLst>
              <a:ext uri="{FF2B5EF4-FFF2-40B4-BE49-F238E27FC236}">
                <a16:creationId xmlns:a16="http://schemas.microsoft.com/office/drawing/2014/main" id="{F91A82BD-3AD5-A5C4-0F2D-0571558C99B7}"/>
              </a:ext>
            </a:extLst>
          </p:cNvPr>
          <p:cNvSpPr>
            <a:spLocks noChangeArrowheads="1"/>
          </p:cNvSpPr>
          <p:nvPr/>
        </p:nvSpPr>
        <p:spPr bwMode="auto">
          <a:xfrm>
            <a:off x="0" y="12987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angle 16">
            <a:extLst>
              <a:ext uri="{FF2B5EF4-FFF2-40B4-BE49-F238E27FC236}">
                <a16:creationId xmlns:a16="http://schemas.microsoft.com/office/drawing/2014/main" id="{00F894BD-8DA9-BC88-88C5-D83DC55446CD}"/>
              </a:ext>
            </a:extLst>
          </p:cNvPr>
          <p:cNvSpPr>
            <a:spLocks noChangeArrowheads="1"/>
          </p:cNvSpPr>
          <p:nvPr/>
        </p:nvSpPr>
        <p:spPr bwMode="auto">
          <a:xfrm>
            <a:off x="0" y="15065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900"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
        <p:nvSpPr>
          <p:cNvPr id="12" name="Rectangle 17">
            <a:extLst>
              <a:ext uri="{FF2B5EF4-FFF2-40B4-BE49-F238E27FC236}">
                <a16:creationId xmlns:a16="http://schemas.microsoft.com/office/drawing/2014/main" id="{9EB9BAEA-28D8-7D5E-C7E4-65555A1E3A8F}"/>
              </a:ext>
            </a:extLst>
          </p:cNvPr>
          <p:cNvSpPr>
            <a:spLocks noChangeArrowheads="1"/>
          </p:cNvSpPr>
          <p:nvPr/>
        </p:nvSpPr>
        <p:spPr bwMode="auto">
          <a:xfrm>
            <a:off x="0" y="17179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s-ES" altLang="es-ES_trad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04941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Disclaimer</a:t>
            </a:r>
            <a:endParaRPr lang="es-ES"/>
          </a:p>
        </p:txBody>
      </p:sp>
      <p:pic>
        <p:nvPicPr>
          <p:cNvPr id="1026" name="Picture 2"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366" y="3068516"/>
            <a:ext cx="5109268" cy="111552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249008" y="2628900"/>
            <a:ext cx="1846385" cy="369277"/>
          </a:xfrm>
          <a:prstGeom prst="rect">
            <a:avLst/>
          </a:prstGeom>
          <a:noFill/>
        </p:spPr>
        <p:txBody>
          <a:bodyPr wrap="square" rtlCol="0">
            <a:spAutoFit/>
          </a:bodyPr>
          <a:lstStyle/>
          <a:p>
            <a:r>
              <a:rPr lang="es-ES">
                <a:latin typeface="Eelisa"/>
              </a:rPr>
              <a:t>EELISA</a:t>
            </a:r>
            <a:r>
              <a:rPr lang="es-ES"/>
              <a:t> IS</a:t>
            </a:r>
          </a:p>
        </p:txBody>
      </p:sp>
    </p:spTree>
    <p:extLst>
      <p:ext uri="{BB962C8B-B14F-4D97-AF65-F5344CB8AC3E}">
        <p14:creationId xmlns:p14="http://schemas.microsoft.com/office/powerpoint/2010/main" val="16148658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ELISA.pptx" id="{9745D8B4-5264-48AC-A82C-F056048A751B}" vid="{9CCB299F-DEB1-42FD-8631-8D755C62935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C2447C63381254A8718A229612A9EC2" ma:contentTypeVersion="16" ma:contentTypeDescription="Crear nuevo documento." ma:contentTypeScope="" ma:versionID="2cff0ff125c654046d8b9807394e6764">
  <xsd:schema xmlns:xsd="http://www.w3.org/2001/XMLSchema" xmlns:xs="http://www.w3.org/2001/XMLSchema" xmlns:p="http://schemas.microsoft.com/office/2006/metadata/properties" xmlns:ns2="6a23b923-ffe6-4c92-8169-683f89ebe1cc" xmlns:ns3="31a1ff02-3d9e-4e94-af68-54e5b05abd50" targetNamespace="http://schemas.microsoft.com/office/2006/metadata/properties" ma:root="true" ma:fieldsID="5aa14879bc4d7062fe01c6c85051e970" ns2:_="" ns3:_="">
    <xsd:import namespace="6a23b923-ffe6-4c92-8169-683f89ebe1cc"/>
    <xsd:import namespace="31a1ff02-3d9e-4e94-af68-54e5b05abd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23b923-ffe6-4c92-8169-683f89ebe1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6b79bab5-423c-41bb-b2a6-fa644551eac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a1ff02-3d9e-4e94-af68-54e5b05abd50"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7bec062c-002f-4b62-8366-8ac3e671ea7d}" ma:internalName="TaxCatchAll" ma:showField="CatchAllData" ma:web="31a1ff02-3d9e-4e94-af68-54e5b05abd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23b923-ffe6-4c92-8169-683f89ebe1cc">
      <Terms xmlns="http://schemas.microsoft.com/office/infopath/2007/PartnerControls"/>
    </lcf76f155ced4ddcb4097134ff3c332f>
    <TaxCatchAll xmlns="31a1ff02-3d9e-4e94-af68-54e5b05abd50" xsi:nil="true"/>
  </documentManagement>
</p:properties>
</file>

<file path=customXml/itemProps1.xml><?xml version="1.0" encoding="utf-8"?>
<ds:datastoreItem xmlns:ds="http://schemas.openxmlformats.org/officeDocument/2006/customXml" ds:itemID="{64D7682E-794D-4A8A-8000-6B00414A3781}">
  <ds:schemaRefs>
    <ds:schemaRef ds:uri="http://schemas.microsoft.com/sharepoint/v3/contenttype/forms"/>
  </ds:schemaRefs>
</ds:datastoreItem>
</file>

<file path=customXml/itemProps2.xml><?xml version="1.0" encoding="utf-8"?>
<ds:datastoreItem xmlns:ds="http://schemas.openxmlformats.org/officeDocument/2006/customXml" ds:itemID="{7F584F5B-BDFF-4F8D-AE2F-D5FF5BAA4BC0}">
  <ds:schemaRefs>
    <ds:schemaRef ds:uri="31a1ff02-3d9e-4e94-af68-54e5b05abd50"/>
    <ds:schemaRef ds:uri="6a23b923-ffe6-4c92-8169-683f89ebe1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68DF49B-7B0B-440A-A81F-79592E34F7D4}">
  <ds:schemaRefs>
    <ds:schemaRef ds:uri="31a1ff02-3d9e-4e94-af68-54e5b05abd50"/>
    <ds:schemaRef ds:uri="6a23b923-ffe6-4c92-8169-683f89ebe1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 EELISA_plantillas</Template>
  <Application>Microsoft Office PowerPoint</Application>
  <PresentationFormat>Panorámica</PresentationFormat>
  <Slides>10</Slides>
  <Notes>1</Notes>
  <HiddenSlides>0</HiddenSlide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Tema de Office</vt:lpstr>
      <vt:lpstr>EELISA ACTIVITY</vt:lpstr>
      <vt:lpstr>Description of the activity</vt:lpstr>
      <vt:lpstr>Results</vt:lpstr>
      <vt:lpstr>Lessons learned</vt:lpstr>
      <vt:lpstr>Evidences</vt:lpstr>
      <vt:lpstr>Evidences</vt:lpstr>
      <vt:lpstr>Evidences</vt:lpstr>
      <vt:lpstr>Evidences</vt:lpstr>
      <vt:lpstr>Disclaimer</vt:lpstr>
      <vt:lpstr>Presentación de PowerPoint</vt:lpstr>
    </vt:vector>
  </TitlesOfParts>
  <Company>Universidad Politecnica de Madrid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dc:creator>
  <cp:revision>3</cp:revision>
  <dcterms:created xsi:type="dcterms:W3CDTF">2021-05-19T08:40:13Z</dcterms:created>
  <dcterms:modified xsi:type="dcterms:W3CDTF">2022-12-09T15:31:00Z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0x0101007C2447C63381254A8718A229612A9EC2</vt:lpwstr>
  </property>
  <property fmtid="{D5CDD505-2E9C-101B-9397-08002B2CF9AE}" pid="3" name="MediaServiceImageTags">
    <vt:lpwstr/>
  </property>
</Properties>
</file>