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77" r:id="rId5"/>
    <p:sldId id="280" r:id="rId6"/>
    <p:sldId id="283" r:id="rId7"/>
    <p:sldId id="281" r:id="rId8"/>
    <p:sldId id="282" r:id="rId9"/>
    <p:sldId id="284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 userDrawn="1">
          <p15:clr>
            <a:srgbClr val="A4A3A4"/>
          </p15:clr>
        </p15:guide>
        <p15:guide id="2" pos="1073" userDrawn="1">
          <p15:clr>
            <a:srgbClr val="A4A3A4"/>
          </p15:clr>
        </p15:guide>
        <p15:guide id="3" orient="horz" pos="4247" userDrawn="1">
          <p15:clr>
            <a:srgbClr val="A4A3A4"/>
          </p15:clr>
        </p15:guide>
        <p15:guide id="4" pos="70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8" y="108"/>
      </p:cViewPr>
      <p:guideLst>
        <p:guide orient="horz" pos="73"/>
        <p:guide pos="1073"/>
        <p:guide orient="horz" pos="4247"/>
        <p:guide pos="70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triz.arranz@upm.es " userId="ce1e6db6-ef8e-451b-98be-88092539e78b" providerId="ADAL" clId="{196BF6AC-5AE3-4439-9567-FC6CEA7E94B3}"/>
    <pc:docChg chg="custSel delSld modSld">
      <pc:chgData name="beatriz.arranz@upm.es " userId="ce1e6db6-ef8e-451b-98be-88092539e78b" providerId="ADAL" clId="{196BF6AC-5AE3-4439-9567-FC6CEA7E94B3}" dt="2022-12-20T22:55:52.847" v="674" actId="20577"/>
      <pc:docMkLst>
        <pc:docMk/>
      </pc:docMkLst>
      <pc:sldChg chg="delSp modSp">
        <pc:chgData name="beatriz.arranz@upm.es " userId="ce1e6db6-ef8e-451b-98be-88092539e78b" providerId="ADAL" clId="{196BF6AC-5AE3-4439-9567-FC6CEA7E94B3}" dt="2022-12-20T22:49:49.130" v="660" actId="478"/>
        <pc:sldMkLst>
          <pc:docMk/>
          <pc:sldMk cId="1611972298" sldId="277"/>
        </pc:sldMkLst>
        <pc:spChg chg="mod">
          <ac:chgData name="beatriz.arranz@upm.es " userId="ce1e6db6-ef8e-451b-98be-88092539e78b" providerId="ADAL" clId="{196BF6AC-5AE3-4439-9567-FC6CEA7E94B3}" dt="2022-12-20T22:38:33.833" v="1" actId="27636"/>
          <ac:spMkLst>
            <pc:docMk/>
            <pc:sldMk cId="1611972298" sldId="277"/>
            <ac:spMk id="11" creationId="{00000000-0000-0000-0000-000000000000}"/>
          </ac:spMkLst>
        </pc:spChg>
        <pc:spChg chg="del">
          <ac:chgData name="beatriz.arranz@upm.es " userId="ce1e6db6-ef8e-451b-98be-88092539e78b" providerId="ADAL" clId="{196BF6AC-5AE3-4439-9567-FC6CEA7E94B3}" dt="2022-12-20T22:49:49.130" v="660" actId="478"/>
          <ac:spMkLst>
            <pc:docMk/>
            <pc:sldMk cId="1611972298" sldId="277"/>
            <ac:spMk id="18" creationId="{00000000-0000-0000-0000-000000000000}"/>
          </ac:spMkLst>
        </pc:spChg>
        <pc:spChg chg="mod">
          <ac:chgData name="beatriz.arranz@upm.es " userId="ce1e6db6-ef8e-451b-98be-88092539e78b" providerId="ADAL" clId="{196BF6AC-5AE3-4439-9567-FC6CEA7E94B3}" dt="2022-12-20T22:41:30.727" v="29" actId="20577"/>
          <ac:spMkLst>
            <pc:docMk/>
            <pc:sldMk cId="1611972298" sldId="277"/>
            <ac:spMk id="20" creationId="{00000000-0000-0000-0000-000000000000}"/>
          </ac:spMkLst>
        </pc:spChg>
        <pc:picChg chg="del">
          <ac:chgData name="beatriz.arranz@upm.es " userId="ce1e6db6-ef8e-451b-98be-88092539e78b" providerId="ADAL" clId="{196BF6AC-5AE3-4439-9567-FC6CEA7E94B3}" dt="2022-12-20T22:49:45.502" v="659" actId="478"/>
          <ac:picMkLst>
            <pc:docMk/>
            <pc:sldMk cId="1611972298" sldId="277"/>
            <ac:picMk id="4" creationId="{D1463B1C-9884-48D6-AD8C-771167DC061C}"/>
          </ac:picMkLst>
        </pc:picChg>
      </pc:sldChg>
      <pc:sldChg chg="modSp">
        <pc:chgData name="beatriz.arranz@upm.es " userId="ce1e6db6-ef8e-451b-98be-88092539e78b" providerId="ADAL" clId="{196BF6AC-5AE3-4439-9567-FC6CEA7E94B3}" dt="2022-12-20T22:55:52.847" v="674" actId="20577"/>
        <pc:sldMkLst>
          <pc:docMk/>
          <pc:sldMk cId="1704461530" sldId="280"/>
        </pc:sldMkLst>
        <pc:spChg chg="mod">
          <ac:chgData name="beatriz.arranz@upm.es " userId="ce1e6db6-ef8e-451b-98be-88092539e78b" providerId="ADAL" clId="{196BF6AC-5AE3-4439-9567-FC6CEA7E94B3}" dt="2022-12-20T22:46:43.183" v="514" actId="6549"/>
          <ac:spMkLst>
            <pc:docMk/>
            <pc:sldMk cId="1704461530" sldId="280"/>
            <ac:spMk id="3" creationId="{00000000-0000-0000-0000-000000000000}"/>
          </ac:spMkLst>
        </pc:spChg>
        <pc:spChg chg="mod">
          <ac:chgData name="beatriz.arranz@upm.es " userId="ce1e6db6-ef8e-451b-98be-88092539e78b" providerId="ADAL" clId="{196BF6AC-5AE3-4439-9567-FC6CEA7E94B3}" dt="2022-12-20T22:55:52.847" v="674" actId="20577"/>
          <ac:spMkLst>
            <pc:docMk/>
            <pc:sldMk cId="1704461530" sldId="280"/>
            <ac:spMk id="5" creationId="{00000000-0000-0000-0000-000000000000}"/>
          </ac:spMkLst>
        </pc:spChg>
        <pc:spChg chg="mod">
          <ac:chgData name="beatriz.arranz@upm.es " userId="ce1e6db6-ef8e-451b-98be-88092539e78b" providerId="ADAL" clId="{196BF6AC-5AE3-4439-9567-FC6CEA7E94B3}" dt="2022-12-20T22:55:03.520" v="668" actId="108"/>
          <ac:spMkLst>
            <pc:docMk/>
            <pc:sldMk cId="1704461530" sldId="280"/>
            <ac:spMk id="25" creationId="{00000000-0000-0000-0000-000000000000}"/>
          </ac:spMkLst>
        </pc:spChg>
      </pc:sldChg>
      <pc:sldChg chg="modSp">
        <pc:chgData name="beatriz.arranz@upm.es " userId="ce1e6db6-ef8e-451b-98be-88092539e78b" providerId="ADAL" clId="{196BF6AC-5AE3-4439-9567-FC6CEA7E94B3}" dt="2022-12-20T22:48:00.523" v="636" actId="20577"/>
        <pc:sldMkLst>
          <pc:docMk/>
          <pc:sldMk cId="630855723" sldId="281"/>
        </pc:sldMkLst>
        <pc:spChg chg="mod">
          <ac:chgData name="beatriz.arranz@upm.es " userId="ce1e6db6-ef8e-451b-98be-88092539e78b" providerId="ADAL" clId="{196BF6AC-5AE3-4439-9567-FC6CEA7E94B3}" dt="2022-12-20T22:47:23.758" v="549" actId="20577"/>
          <ac:spMkLst>
            <pc:docMk/>
            <pc:sldMk cId="630855723" sldId="281"/>
            <ac:spMk id="3" creationId="{00000000-0000-0000-0000-000000000000}"/>
          </ac:spMkLst>
        </pc:spChg>
        <pc:spChg chg="mod">
          <ac:chgData name="beatriz.arranz@upm.es " userId="ce1e6db6-ef8e-451b-98be-88092539e78b" providerId="ADAL" clId="{196BF6AC-5AE3-4439-9567-FC6CEA7E94B3}" dt="2022-12-20T22:48:00.523" v="636" actId="20577"/>
          <ac:spMkLst>
            <pc:docMk/>
            <pc:sldMk cId="630855723" sldId="281"/>
            <ac:spMk id="4" creationId="{00000000-0000-0000-0000-000000000000}"/>
          </ac:spMkLst>
        </pc:spChg>
      </pc:sldChg>
      <pc:sldChg chg="addSp delSp modSp">
        <pc:chgData name="beatriz.arranz@upm.es " userId="ce1e6db6-ef8e-451b-98be-88092539e78b" providerId="ADAL" clId="{196BF6AC-5AE3-4439-9567-FC6CEA7E94B3}" dt="2022-12-20T22:53:35.188" v="665" actId="478"/>
        <pc:sldMkLst>
          <pc:docMk/>
          <pc:sldMk cId="1646280223" sldId="282"/>
        </pc:sldMkLst>
        <pc:spChg chg="mod">
          <ac:chgData name="beatriz.arranz@upm.es " userId="ce1e6db6-ef8e-451b-98be-88092539e78b" providerId="ADAL" clId="{196BF6AC-5AE3-4439-9567-FC6CEA7E94B3}" dt="2022-12-20T22:49:34.077" v="658" actId="20577"/>
          <ac:spMkLst>
            <pc:docMk/>
            <pc:sldMk cId="1646280223" sldId="282"/>
            <ac:spMk id="2" creationId="{00000000-0000-0000-0000-000000000000}"/>
          </ac:spMkLst>
        </pc:spChg>
        <pc:spChg chg="mod">
          <ac:chgData name="beatriz.arranz@upm.es " userId="ce1e6db6-ef8e-451b-98be-88092539e78b" providerId="ADAL" clId="{196BF6AC-5AE3-4439-9567-FC6CEA7E94B3}" dt="2022-12-20T22:42:26.301" v="101" actId="20577"/>
          <ac:spMkLst>
            <pc:docMk/>
            <pc:sldMk cId="1646280223" sldId="282"/>
            <ac:spMk id="3" creationId="{00000000-0000-0000-0000-000000000000}"/>
          </ac:spMkLst>
        </pc:spChg>
        <pc:spChg chg="add del">
          <ac:chgData name="beatriz.arranz@upm.es " userId="ce1e6db6-ef8e-451b-98be-88092539e78b" providerId="ADAL" clId="{196BF6AC-5AE3-4439-9567-FC6CEA7E94B3}" dt="2022-12-20T22:52:17.275" v="662"/>
          <ac:spMkLst>
            <pc:docMk/>
            <pc:sldMk cId="1646280223" sldId="282"/>
            <ac:spMk id="5" creationId="{B2898AC9-9F96-4369-91CA-D9CB67F656D3}"/>
          </ac:spMkLst>
        </pc:spChg>
        <pc:spChg chg="add del">
          <ac:chgData name="beatriz.arranz@upm.es " userId="ce1e6db6-ef8e-451b-98be-88092539e78b" providerId="ADAL" clId="{196BF6AC-5AE3-4439-9567-FC6CEA7E94B3}" dt="2022-12-20T22:52:17.275" v="662"/>
          <ac:spMkLst>
            <pc:docMk/>
            <pc:sldMk cId="1646280223" sldId="282"/>
            <ac:spMk id="6" creationId="{5C39B467-EE06-4917-8E9C-3E24A3F41F27}"/>
          </ac:spMkLst>
        </pc:spChg>
        <pc:graphicFrameChg chg="add del">
          <ac:chgData name="beatriz.arranz@upm.es " userId="ce1e6db6-ef8e-451b-98be-88092539e78b" providerId="ADAL" clId="{196BF6AC-5AE3-4439-9567-FC6CEA7E94B3}" dt="2022-12-20T22:52:17.275" v="662"/>
          <ac:graphicFrameMkLst>
            <pc:docMk/>
            <pc:sldMk cId="1646280223" sldId="282"/>
            <ac:graphicFrameMk id="4" creationId="{149015B4-8BE6-4AA8-854D-56488AEDC9A0}"/>
          </ac:graphicFrameMkLst>
        </pc:graphicFrameChg>
        <pc:picChg chg="add del mod modCrop">
          <ac:chgData name="beatriz.arranz@upm.es " userId="ce1e6db6-ef8e-451b-98be-88092539e78b" providerId="ADAL" clId="{196BF6AC-5AE3-4439-9567-FC6CEA7E94B3}" dt="2022-12-20T22:53:35.188" v="665" actId="478"/>
          <ac:picMkLst>
            <pc:docMk/>
            <pc:sldMk cId="1646280223" sldId="282"/>
            <ac:picMk id="7" creationId="{52F7613D-21F7-44E3-AEAB-76E47C01812B}"/>
          </ac:picMkLst>
        </pc:picChg>
        <pc:picChg chg="add del">
          <ac:chgData name="beatriz.arranz@upm.es " userId="ce1e6db6-ef8e-451b-98be-88092539e78b" providerId="ADAL" clId="{196BF6AC-5AE3-4439-9567-FC6CEA7E94B3}" dt="2022-12-20T22:52:17.275" v="662"/>
          <ac:picMkLst>
            <pc:docMk/>
            <pc:sldMk cId="1646280223" sldId="282"/>
            <ac:picMk id="1025" creationId="{E95B46B0-2E70-4482-943A-D10CB3E776B3}"/>
          </ac:picMkLst>
        </pc:picChg>
      </pc:sldChg>
      <pc:sldChg chg="modSp">
        <pc:chgData name="beatriz.arranz@upm.es " userId="ce1e6db6-ef8e-451b-98be-88092539e78b" providerId="ADAL" clId="{196BF6AC-5AE3-4439-9567-FC6CEA7E94B3}" dt="2022-12-20T22:44:47.629" v="377" actId="20577"/>
        <pc:sldMkLst>
          <pc:docMk/>
          <pc:sldMk cId="413194293" sldId="283"/>
        </pc:sldMkLst>
        <pc:spChg chg="mod">
          <ac:chgData name="beatriz.arranz@upm.es " userId="ce1e6db6-ef8e-451b-98be-88092539e78b" providerId="ADAL" clId="{196BF6AC-5AE3-4439-9567-FC6CEA7E94B3}" dt="2022-12-20T22:44:21.071" v="328" actId="20577"/>
          <ac:spMkLst>
            <pc:docMk/>
            <pc:sldMk cId="413194293" sldId="283"/>
            <ac:spMk id="4" creationId="{00000000-0000-0000-0000-000000000000}"/>
          </ac:spMkLst>
        </pc:spChg>
        <pc:spChg chg="mod">
          <ac:chgData name="beatriz.arranz@upm.es " userId="ce1e6db6-ef8e-451b-98be-88092539e78b" providerId="ADAL" clId="{196BF6AC-5AE3-4439-9567-FC6CEA7E94B3}" dt="2022-12-20T22:44:47.629" v="377" actId="20577"/>
          <ac:spMkLst>
            <pc:docMk/>
            <pc:sldMk cId="413194293" sldId="283"/>
            <ac:spMk id="5" creationId="{00000000-0000-0000-0000-000000000000}"/>
          </ac:spMkLst>
        </pc:spChg>
      </pc:sldChg>
      <pc:sldChg chg="del">
        <pc:chgData name="beatriz.arranz@upm.es " userId="ce1e6db6-ef8e-451b-98be-88092539e78b" providerId="ADAL" clId="{196BF6AC-5AE3-4439-9567-FC6CEA7E94B3}" dt="2022-12-20T22:41:44.629" v="31" actId="2696"/>
        <pc:sldMkLst>
          <pc:docMk/>
          <pc:sldMk cId="3626565454" sldId="291"/>
        </pc:sldMkLst>
      </pc:sldChg>
      <pc:sldChg chg="del">
        <pc:chgData name="beatriz.arranz@upm.es " userId="ce1e6db6-ef8e-451b-98be-88092539e78b" providerId="ADAL" clId="{196BF6AC-5AE3-4439-9567-FC6CEA7E94B3}" dt="2022-12-20T22:41:44.648" v="48" actId="2696"/>
        <pc:sldMkLst>
          <pc:docMk/>
          <pc:sldMk cId="1176503880" sldId="292"/>
        </pc:sldMkLst>
      </pc:sldChg>
      <pc:sldChg chg="del">
        <pc:chgData name="beatriz.arranz@upm.es " userId="ce1e6db6-ef8e-451b-98be-88092539e78b" providerId="ADAL" clId="{196BF6AC-5AE3-4439-9567-FC6CEA7E94B3}" dt="2022-12-20T22:41:44.634" v="35" actId="2696"/>
        <pc:sldMkLst>
          <pc:docMk/>
          <pc:sldMk cId="2429730467" sldId="295"/>
        </pc:sldMkLst>
      </pc:sldChg>
      <pc:sldChg chg="del">
        <pc:chgData name="beatriz.arranz@upm.es " userId="ce1e6db6-ef8e-451b-98be-88092539e78b" providerId="ADAL" clId="{196BF6AC-5AE3-4439-9567-FC6CEA7E94B3}" dt="2022-12-20T22:41:44.630" v="32" actId="2696"/>
        <pc:sldMkLst>
          <pc:docMk/>
          <pc:sldMk cId="1959237813" sldId="297"/>
        </pc:sldMkLst>
      </pc:sldChg>
      <pc:sldChg chg="del">
        <pc:chgData name="beatriz.arranz@upm.es " userId="ce1e6db6-ef8e-451b-98be-88092539e78b" providerId="ADAL" clId="{196BF6AC-5AE3-4439-9567-FC6CEA7E94B3}" dt="2022-12-20T22:41:44.633" v="34" actId="2696"/>
        <pc:sldMkLst>
          <pc:docMk/>
          <pc:sldMk cId="3640171161" sldId="298"/>
        </pc:sldMkLst>
      </pc:sldChg>
      <pc:sldChg chg="del">
        <pc:chgData name="beatriz.arranz@upm.es " userId="ce1e6db6-ef8e-451b-98be-88092539e78b" providerId="ADAL" clId="{196BF6AC-5AE3-4439-9567-FC6CEA7E94B3}" dt="2022-12-20T22:41:44.632" v="33" actId="2696"/>
        <pc:sldMkLst>
          <pc:docMk/>
          <pc:sldMk cId="4138379576" sldId="300"/>
        </pc:sldMkLst>
      </pc:sldChg>
      <pc:sldChg chg="del">
        <pc:chgData name="beatriz.arranz@upm.es " userId="ce1e6db6-ef8e-451b-98be-88092539e78b" providerId="ADAL" clId="{196BF6AC-5AE3-4439-9567-FC6CEA7E94B3}" dt="2022-12-20T22:41:44.635" v="36" actId="2696"/>
        <pc:sldMkLst>
          <pc:docMk/>
          <pc:sldMk cId="3856140042" sldId="301"/>
        </pc:sldMkLst>
      </pc:sldChg>
      <pc:sldChg chg="del">
        <pc:chgData name="beatriz.arranz@upm.es " userId="ce1e6db6-ef8e-451b-98be-88092539e78b" providerId="ADAL" clId="{196BF6AC-5AE3-4439-9567-FC6CEA7E94B3}" dt="2022-12-20T22:41:44.636" v="37" actId="2696"/>
        <pc:sldMkLst>
          <pc:docMk/>
          <pc:sldMk cId="2262595083" sldId="302"/>
        </pc:sldMkLst>
      </pc:sldChg>
      <pc:sldChg chg="del">
        <pc:chgData name="beatriz.arranz@upm.es " userId="ce1e6db6-ef8e-451b-98be-88092539e78b" providerId="ADAL" clId="{196BF6AC-5AE3-4439-9567-FC6CEA7E94B3}" dt="2022-12-20T22:41:44.637" v="38" actId="2696"/>
        <pc:sldMkLst>
          <pc:docMk/>
          <pc:sldMk cId="336488109" sldId="303"/>
        </pc:sldMkLst>
      </pc:sldChg>
      <pc:sldChg chg="del">
        <pc:chgData name="beatriz.arranz@upm.es " userId="ce1e6db6-ef8e-451b-98be-88092539e78b" providerId="ADAL" clId="{196BF6AC-5AE3-4439-9567-FC6CEA7E94B3}" dt="2022-12-20T22:41:44.638" v="39" actId="2696"/>
        <pc:sldMkLst>
          <pc:docMk/>
          <pc:sldMk cId="2638044676" sldId="304"/>
        </pc:sldMkLst>
      </pc:sldChg>
      <pc:sldChg chg="del">
        <pc:chgData name="beatriz.arranz@upm.es " userId="ce1e6db6-ef8e-451b-98be-88092539e78b" providerId="ADAL" clId="{196BF6AC-5AE3-4439-9567-FC6CEA7E94B3}" dt="2022-12-20T22:41:44.638" v="40" actId="2696"/>
        <pc:sldMkLst>
          <pc:docMk/>
          <pc:sldMk cId="3479438173" sldId="305"/>
        </pc:sldMkLst>
      </pc:sldChg>
      <pc:sldChg chg="del">
        <pc:chgData name="beatriz.arranz@upm.es " userId="ce1e6db6-ef8e-451b-98be-88092539e78b" providerId="ADAL" clId="{196BF6AC-5AE3-4439-9567-FC6CEA7E94B3}" dt="2022-12-20T22:41:44.639" v="41" actId="2696"/>
        <pc:sldMkLst>
          <pc:docMk/>
          <pc:sldMk cId="2778101289" sldId="306"/>
        </pc:sldMkLst>
      </pc:sldChg>
      <pc:sldChg chg="del">
        <pc:chgData name="beatriz.arranz@upm.es " userId="ce1e6db6-ef8e-451b-98be-88092539e78b" providerId="ADAL" clId="{196BF6AC-5AE3-4439-9567-FC6CEA7E94B3}" dt="2022-12-20T22:41:44.640" v="42" actId="2696"/>
        <pc:sldMkLst>
          <pc:docMk/>
          <pc:sldMk cId="3675264602" sldId="307"/>
        </pc:sldMkLst>
      </pc:sldChg>
      <pc:sldChg chg="del">
        <pc:chgData name="beatriz.arranz@upm.es " userId="ce1e6db6-ef8e-451b-98be-88092539e78b" providerId="ADAL" clId="{196BF6AC-5AE3-4439-9567-FC6CEA7E94B3}" dt="2022-12-20T22:41:44.641" v="43" actId="2696"/>
        <pc:sldMkLst>
          <pc:docMk/>
          <pc:sldMk cId="504659446" sldId="308"/>
        </pc:sldMkLst>
      </pc:sldChg>
      <pc:sldChg chg="del">
        <pc:chgData name="beatriz.arranz@upm.es " userId="ce1e6db6-ef8e-451b-98be-88092539e78b" providerId="ADAL" clId="{196BF6AC-5AE3-4439-9567-FC6CEA7E94B3}" dt="2022-12-20T22:41:44.641" v="44" actId="2696"/>
        <pc:sldMkLst>
          <pc:docMk/>
          <pc:sldMk cId="3773050991" sldId="309"/>
        </pc:sldMkLst>
      </pc:sldChg>
      <pc:sldChg chg="del">
        <pc:chgData name="beatriz.arranz@upm.es " userId="ce1e6db6-ef8e-451b-98be-88092539e78b" providerId="ADAL" clId="{196BF6AC-5AE3-4439-9567-FC6CEA7E94B3}" dt="2022-12-20T22:41:44.642" v="45" actId="2696"/>
        <pc:sldMkLst>
          <pc:docMk/>
          <pc:sldMk cId="3374960972" sldId="310"/>
        </pc:sldMkLst>
      </pc:sldChg>
      <pc:sldChg chg="del">
        <pc:chgData name="beatriz.arranz@upm.es " userId="ce1e6db6-ef8e-451b-98be-88092539e78b" providerId="ADAL" clId="{196BF6AC-5AE3-4439-9567-FC6CEA7E94B3}" dt="2022-12-20T22:41:44.644" v="46" actId="2696"/>
        <pc:sldMkLst>
          <pc:docMk/>
          <pc:sldMk cId="1977264725" sldId="311"/>
        </pc:sldMkLst>
      </pc:sldChg>
      <pc:sldChg chg="del">
        <pc:chgData name="beatriz.arranz@upm.es " userId="ce1e6db6-ef8e-451b-98be-88092539e78b" providerId="ADAL" clId="{196BF6AC-5AE3-4439-9567-FC6CEA7E94B3}" dt="2022-12-20T22:41:44.645" v="47" actId="2696"/>
        <pc:sldMkLst>
          <pc:docMk/>
          <pc:sldMk cId="4170769196" sldId="312"/>
        </pc:sldMkLst>
      </pc:sldChg>
      <pc:sldChg chg="del">
        <pc:chgData name="beatriz.arranz@upm.es " userId="ce1e6db6-ef8e-451b-98be-88092539e78b" providerId="ADAL" clId="{196BF6AC-5AE3-4439-9567-FC6CEA7E94B3}" dt="2022-12-20T22:41:44.649" v="49" actId="2696"/>
        <pc:sldMkLst>
          <pc:docMk/>
          <pc:sldMk cId="734334255" sldId="313"/>
        </pc:sldMkLst>
      </pc:sldChg>
      <pc:sldChg chg="del">
        <pc:chgData name="beatriz.arranz@upm.es " userId="ce1e6db6-ef8e-451b-98be-88092539e78b" providerId="ADAL" clId="{196BF6AC-5AE3-4439-9567-FC6CEA7E94B3}" dt="2022-12-20T22:41:44.627" v="30" actId="2696"/>
        <pc:sldMkLst>
          <pc:docMk/>
          <pc:sldMk cId="310050049" sldId="3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C2BE8-028E-4CA1-B771-222750FFD0FE}" type="datetimeFigureOut">
              <a:rPr lang="es-ES" smtClean="0"/>
              <a:t>20/12/2022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38157-0649-497B-988A-0F33430B95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846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25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70782EA-B534-4ED2-8477-AAE4E8A3FD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F0E107-DA5C-4E70-8409-38805247A1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Título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FA7A37-C3CC-4B45-B357-FBADC43C72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Subtítulo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6FD7FB-3AB1-410E-9FAA-65047C2D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93180"/>
            <a:ext cx="61468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7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B91AFA67-A7DE-47A4-8223-4BF700092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4313" y="2119835"/>
            <a:ext cx="3299044" cy="1396421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9072A3D-529C-4DD5-815F-7FCD10FD9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9579" y="1965436"/>
            <a:ext cx="2792841" cy="1867713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79CAC00E-8D0E-48D9-A917-404892547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16547" y="1965435"/>
            <a:ext cx="3264134" cy="1396421"/>
          </a:xfrm>
          <a:prstGeom prst="rect">
            <a:avLst/>
          </a:pr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4B5F6048-73F5-4A1E-A569-77F442F051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98462" y="4046743"/>
            <a:ext cx="2792841" cy="1867713"/>
          </a:xfrm>
          <a:prstGeom prst="rect">
            <a:avLst/>
          </a:prstGeom>
        </p:spPr>
      </p:pic>
      <p:pic>
        <p:nvPicPr>
          <p:cNvPr id="15" name="Picture 23">
            <a:extLst>
              <a:ext uri="{FF2B5EF4-FFF2-40B4-BE49-F238E27FC236}">
                <a16:creationId xmlns:a16="http://schemas.microsoft.com/office/drawing/2014/main" id="{5D2CD3B4-8F35-48D2-A983-1FC76CA90E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99579" y="4046743"/>
            <a:ext cx="2792841" cy="1867713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7B2E5E71-5FD4-4D53-9551-B0BCA3681C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59447" y="4389642"/>
            <a:ext cx="2792842" cy="1396421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AF4E8179-C61A-43E7-BFB8-AA71A72CE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8613" y="227584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A6FC0F51-46F1-4318-89A3-0F0E799DA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2101" y="2107668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9" name="Marcador de texto 16">
            <a:extLst>
              <a:ext uri="{FF2B5EF4-FFF2-40B4-BE49-F238E27FC236}">
                <a16:creationId xmlns:a16="http://schemas.microsoft.com/office/drawing/2014/main" id="{F41BD7D5-B216-4A81-B9F8-15B4C2F665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6270" y="2087065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id="{80F4C487-A215-435A-B886-7C769D6877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105" y="4632903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1" name="Marcador de texto 16">
            <a:extLst>
              <a:ext uri="{FF2B5EF4-FFF2-40B4-BE49-F238E27FC236}">
                <a16:creationId xmlns:a16="http://schemas.microsoft.com/office/drawing/2014/main" id="{0BCF75C9-02C1-4A69-BC60-905EC2FE3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9786" y="463596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2" name="Marcador de texto 16">
            <a:extLst>
              <a:ext uri="{FF2B5EF4-FFF2-40B4-BE49-F238E27FC236}">
                <a16:creationId xmlns:a16="http://schemas.microsoft.com/office/drawing/2014/main" id="{CE21216D-ACBE-4EF9-960E-55B878B28B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8427" y="4511272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84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Google Shape;328;p16">
            <a:extLst>
              <a:ext uri="{FF2B5EF4-FFF2-40B4-BE49-F238E27FC236}">
                <a16:creationId xmlns:a16="http://schemas.microsoft.com/office/drawing/2014/main" id="{24DF1F83-572C-4A7D-9CF1-4A2AA8C776B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3083" y="2507886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29;p16">
            <a:extLst>
              <a:ext uri="{FF2B5EF4-FFF2-40B4-BE49-F238E27FC236}">
                <a16:creationId xmlns:a16="http://schemas.microsoft.com/office/drawing/2014/main" id="{B3757EBC-0966-432F-8C38-10DD0B0DAAF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0462849" y="3993195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BFA1E6D-7EF4-41BA-B557-C78C0956FB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58189" y="2865440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9BDAC8F2-3788-4707-A007-E7CA1B6BC3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7963" y="2142096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2" name="Google Shape;328;p16">
            <a:extLst>
              <a:ext uri="{FF2B5EF4-FFF2-40B4-BE49-F238E27FC236}">
                <a16:creationId xmlns:a16="http://schemas.microsoft.com/office/drawing/2014/main" id="{5328C269-65CC-4DE1-88F0-A11B9783493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4046" y="1167637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29;p16">
            <a:extLst>
              <a:ext uri="{FF2B5EF4-FFF2-40B4-BE49-F238E27FC236}">
                <a16:creationId xmlns:a16="http://schemas.microsoft.com/office/drawing/2014/main" id="{F001E898-375C-491D-B699-A97C336B95A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433812" y="2652946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Marcador de texto 6">
            <a:extLst>
              <a:ext uri="{FF2B5EF4-FFF2-40B4-BE49-F238E27FC236}">
                <a16:creationId xmlns:a16="http://schemas.microsoft.com/office/drawing/2014/main" id="{8108AC90-3E1E-4BE3-8A6A-5884881B3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29152" y="1525191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5" name="Marcador de texto 14">
            <a:extLst>
              <a:ext uri="{FF2B5EF4-FFF2-40B4-BE49-F238E27FC236}">
                <a16:creationId xmlns:a16="http://schemas.microsoft.com/office/drawing/2014/main" id="{41D60D40-5EDA-4414-8BAF-4B006C2824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58926" y="801847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6" name="Google Shape;328;p16">
            <a:extLst>
              <a:ext uri="{FF2B5EF4-FFF2-40B4-BE49-F238E27FC236}">
                <a16:creationId xmlns:a16="http://schemas.microsoft.com/office/drawing/2014/main" id="{C98D7047-F0E5-46AC-9D24-A804CFBE591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366375" y="4241472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29;p16">
            <a:extLst>
              <a:ext uri="{FF2B5EF4-FFF2-40B4-BE49-F238E27FC236}">
                <a16:creationId xmlns:a16="http://schemas.microsoft.com/office/drawing/2014/main" id="{DEF5755B-C138-46E2-8FBC-8C49698916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786141" y="5726781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Marcador de texto 6">
            <a:extLst>
              <a:ext uri="{FF2B5EF4-FFF2-40B4-BE49-F238E27FC236}">
                <a16:creationId xmlns:a16="http://schemas.microsoft.com/office/drawing/2014/main" id="{B3639C71-E338-4247-A622-0A054314E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81481" y="4599026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9" name="Marcador de texto 14">
            <a:extLst>
              <a:ext uri="{FF2B5EF4-FFF2-40B4-BE49-F238E27FC236}">
                <a16:creationId xmlns:a16="http://schemas.microsoft.com/office/drawing/2014/main" id="{4D2FE54A-1012-42D7-A643-11C0CAF4DB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11255" y="3875682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02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0F150E9D-2901-47C5-9F9B-F09BA1CE4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513" y="822613"/>
            <a:ext cx="10626974" cy="619103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856982E5-1809-49B7-83EC-A9FF22E33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r="5296" b="18525"/>
          <a:stretch/>
        </p:blipFill>
        <p:spPr>
          <a:xfrm flipV="1">
            <a:off x="1111473" y="2215871"/>
            <a:ext cx="9969054" cy="79526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4AA98D2-037C-438E-BD72-D089CFE30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" r="5473" b="18074"/>
          <a:stretch/>
        </p:blipFill>
        <p:spPr>
          <a:xfrm flipV="1">
            <a:off x="1163513" y="3152573"/>
            <a:ext cx="9950468" cy="79965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B8AFDB76-483C-4754-A324-77B176F1E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85" b="11110"/>
          <a:stretch/>
        </p:blipFill>
        <p:spPr>
          <a:xfrm flipV="1">
            <a:off x="1163513" y="4089276"/>
            <a:ext cx="9928165" cy="86764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4F06CEC8-417B-44D1-A250-6AC1281A4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17" r="5473" b="19431"/>
          <a:stretch/>
        </p:blipFill>
        <p:spPr>
          <a:xfrm flipV="1">
            <a:off x="1191325" y="6040740"/>
            <a:ext cx="9950468" cy="122663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9373D37-DCE1-402D-8481-DDEF73DE6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r="6003" b="-2979"/>
          <a:stretch/>
        </p:blipFill>
        <p:spPr>
          <a:xfrm flipV="1">
            <a:off x="1163513" y="4970222"/>
            <a:ext cx="9894712" cy="100515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E7D45552-F6A7-4698-8941-2A203321A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759879" y="3714341"/>
            <a:ext cx="4621326" cy="108948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A8E06FA0-C959-40E2-99E0-D758216F5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744793" y="2692600"/>
            <a:ext cx="2654300" cy="139700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F322EA4A-C10F-4C20-AB38-358C158B0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744793" y="4677210"/>
            <a:ext cx="2654300" cy="1397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4D1CC88-04C1-43A7-A5D0-B567150B8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16306" y="1495736"/>
            <a:ext cx="375429" cy="75085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69B722D-DBF8-493A-B65E-CD01F454ABDB}"/>
              </a:ext>
            </a:extLst>
          </p:cNvPr>
          <p:cNvSpPr/>
          <p:nvPr userDrawn="1"/>
        </p:nvSpPr>
        <p:spPr>
          <a:xfrm>
            <a:off x="1011113" y="369039"/>
            <a:ext cx="2310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EELISA Table Title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376F0EC-1799-4B64-B923-98CD0E433874}"/>
              </a:ext>
            </a:extLst>
          </p:cNvPr>
          <p:cNvSpPr/>
          <p:nvPr userDrawn="1"/>
        </p:nvSpPr>
        <p:spPr>
          <a:xfrm>
            <a:off x="1681329" y="97262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62D2DBC-FD95-49DE-B091-5974C779EDA1}"/>
              </a:ext>
            </a:extLst>
          </p:cNvPr>
          <p:cNvSpPr/>
          <p:nvPr userDrawn="1"/>
        </p:nvSpPr>
        <p:spPr>
          <a:xfrm>
            <a:off x="3871410" y="98626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BF90930-3315-41C0-A357-C5DA86E729A6}"/>
              </a:ext>
            </a:extLst>
          </p:cNvPr>
          <p:cNvSpPr/>
          <p:nvPr userDrawn="1"/>
        </p:nvSpPr>
        <p:spPr>
          <a:xfrm>
            <a:off x="5629063" y="99865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BB6140-D2BE-4F99-B015-982B33EA0DD2}"/>
              </a:ext>
            </a:extLst>
          </p:cNvPr>
          <p:cNvSpPr/>
          <p:nvPr userDrawn="1"/>
        </p:nvSpPr>
        <p:spPr>
          <a:xfrm>
            <a:off x="7593694" y="100653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3E55796-77D1-451B-86F4-38D924C1ACAD}"/>
              </a:ext>
            </a:extLst>
          </p:cNvPr>
          <p:cNvSpPr/>
          <p:nvPr userDrawn="1"/>
        </p:nvSpPr>
        <p:spPr>
          <a:xfrm>
            <a:off x="9615890" y="981488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4E152692-316D-4824-B664-A0C7947CC4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02737" y="2369984"/>
            <a:ext cx="388998" cy="777996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C4A42548-D381-4A3A-AFAE-B43C04B6A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786173" y="3691489"/>
            <a:ext cx="4621326" cy="108948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03A4CE9D-2AF1-495C-B293-599F186D7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003736" y="3675603"/>
            <a:ext cx="4621326" cy="108948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6C7CDC27-EA80-482D-B2F7-FFE35C5DEA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6820346" y="3709073"/>
            <a:ext cx="4621326" cy="10894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A02621E4-E4A1-48A5-9805-5432409EA1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09521" y="3325391"/>
            <a:ext cx="375429" cy="750857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1C786A93-B480-42BC-9797-D06B62FDEC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16851" y="4253659"/>
            <a:ext cx="388998" cy="777996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F7840C47-5E49-4F05-B194-876EE96190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74515" y="5239604"/>
            <a:ext cx="388998" cy="7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5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9E1D7FF-90B7-45A7-ACF2-ABC941307C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94261944"/>
              </p:ext>
            </p:extLst>
          </p:nvPr>
        </p:nvGraphicFramePr>
        <p:xfrm>
          <a:off x="1525211" y="1648538"/>
          <a:ext cx="9813349" cy="4340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1140">
                  <a:extLst>
                    <a:ext uri="{9D8B030D-6E8A-4147-A177-3AD203B41FA5}">
                      <a16:colId xmlns:a16="http://schemas.microsoft.com/office/drawing/2014/main" val="3235795369"/>
                    </a:ext>
                  </a:extLst>
                </a:gridCol>
                <a:gridCol w="1037595">
                  <a:extLst>
                    <a:ext uri="{9D8B030D-6E8A-4147-A177-3AD203B41FA5}">
                      <a16:colId xmlns:a16="http://schemas.microsoft.com/office/drawing/2014/main" val="4083462552"/>
                    </a:ext>
                  </a:extLst>
                </a:gridCol>
                <a:gridCol w="979490">
                  <a:extLst>
                    <a:ext uri="{9D8B030D-6E8A-4147-A177-3AD203B41FA5}">
                      <a16:colId xmlns:a16="http://schemas.microsoft.com/office/drawing/2014/main" val="2909965914"/>
                    </a:ext>
                  </a:extLst>
                </a:gridCol>
                <a:gridCol w="1008099">
                  <a:extLst>
                    <a:ext uri="{9D8B030D-6E8A-4147-A177-3AD203B41FA5}">
                      <a16:colId xmlns:a16="http://schemas.microsoft.com/office/drawing/2014/main" val="998409404"/>
                    </a:ext>
                  </a:extLst>
                </a:gridCol>
                <a:gridCol w="917678">
                  <a:extLst>
                    <a:ext uri="{9D8B030D-6E8A-4147-A177-3AD203B41FA5}">
                      <a16:colId xmlns:a16="http://schemas.microsoft.com/office/drawing/2014/main" val="1735919115"/>
                    </a:ext>
                  </a:extLst>
                </a:gridCol>
                <a:gridCol w="969347">
                  <a:extLst>
                    <a:ext uri="{9D8B030D-6E8A-4147-A177-3AD203B41FA5}">
                      <a16:colId xmlns:a16="http://schemas.microsoft.com/office/drawing/2014/main" val="2623026213"/>
                    </a:ext>
                  </a:extLst>
                </a:gridCol>
              </a:tblGrid>
              <a:tr h="1264171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title</a:t>
                      </a: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592743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r>
                        <a:rPr lang="en-US" sz="18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435815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2727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316277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223798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88836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Total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819395"/>
                  </a:ext>
                </a:extLst>
              </a:tr>
            </a:tbl>
          </a:graphicData>
        </a:graphic>
      </p:graphicFrame>
      <p:pic>
        <p:nvPicPr>
          <p:cNvPr id="5" name="Picture 9">
            <a:extLst>
              <a:ext uri="{FF2B5EF4-FFF2-40B4-BE49-F238E27FC236}">
                <a16:creationId xmlns:a16="http://schemas.microsoft.com/office/drawing/2014/main" id="{8FFE6DFE-5A69-4F92-B2D1-04770EA40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1841" y="1648538"/>
            <a:ext cx="852535" cy="118745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AE950E2-FECC-41C7-85DC-3F58D23B5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8955" y="1648536"/>
            <a:ext cx="852535" cy="118745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58C1A1EF-97E1-4D3E-B2E0-7A87393D68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39357" y="1648538"/>
            <a:ext cx="852535" cy="1187457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B548BBDB-491A-400A-925A-5740BC1535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557" y="1648538"/>
            <a:ext cx="852535" cy="1187457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ECF24A5-91B4-4C1A-9F25-C8D12917A8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14730" y="1648537"/>
            <a:ext cx="852535" cy="118745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9602D61-37E2-49BC-A5CA-648B82276B15}"/>
              </a:ext>
            </a:extLst>
          </p:cNvPr>
          <p:cNvSpPr txBox="1">
            <a:spLocks/>
          </p:cNvSpPr>
          <p:nvPr userDrawn="1"/>
        </p:nvSpPr>
        <p:spPr>
          <a:xfrm>
            <a:off x="519081" y="813198"/>
            <a:ext cx="4213194" cy="459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EELISA Table</a:t>
            </a:r>
          </a:p>
        </p:txBody>
      </p:sp>
    </p:spTree>
    <p:extLst>
      <p:ext uri="{BB962C8B-B14F-4D97-AF65-F5344CB8AC3E}">
        <p14:creationId xmlns:p14="http://schemas.microsoft.com/office/powerpoint/2010/main" val="164949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6D2AA4-4909-4001-9460-F3061B456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48" y="5762028"/>
            <a:ext cx="9186172" cy="1095972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282C5E7-0C92-48C1-B6C1-963C0ABE1E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6801" y="1320800"/>
            <a:ext cx="7640320" cy="357632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latin typeface="Eelisa" pitchFamily="50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pic>
        <p:nvPicPr>
          <p:cNvPr id="8" name="Imagen 7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9E24D862-B2C2-4280-8A86-58D2328E0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7" y="-701694"/>
            <a:ext cx="3181362" cy="3180080"/>
          </a:xfrm>
          <a:prstGeom prst="rect">
            <a:avLst/>
          </a:prstGeom>
        </p:spPr>
      </p:pic>
      <p:pic>
        <p:nvPicPr>
          <p:cNvPr id="10" name="Imagen 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FB8EC44-D5C1-4CFC-BDB2-DF3F880B0A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50" y="252692"/>
            <a:ext cx="2754470" cy="2753360"/>
          </a:xfrm>
          <a:prstGeom prst="rect">
            <a:avLst/>
          </a:prstGeom>
        </p:spPr>
      </p:pic>
      <p:pic>
        <p:nvPicPr>
          <p:cNvPr id="12" name="Imagen 11" descr="Forma&#10;&#10;Descripción generada automáticamente con confianza baja">
            <a:extLst>
              <a:ext uri="{FF2B5EF4-FFF2-40B4-BE49-F238E27FC236}">
                <a16:creationId xmlns:a16="http://schemas.microsoft.com/office/drawing/2014/main" id="{5A658B26-057D-47A5-A976-D0C9C451EB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2" y="3002935"/>
            <a:ext cx="2754470" cy="27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02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74417"/>
          </a:xfrm>
        </p:spPr>
        <p:txBody>
          <a:bodyPr/>
          <a:lstStyle>
            <a:lvl1pPr>
              <a:defRPr/>
            </a:lvl1pPr>
          </a:lstStyle>
          <a:p>
            <a:r>
              <a:rPr lang="es-ES" err="1"/>
              <a:t>Bullet</a:t>
            </a:r>
            <a:r>
              <a:rPr lang="es-ES"/>
              <a:t> </a:t>
            </a:r>
            <a:r>
              <a:rPr lang="es-ES" err="1"/>
              <a:t>points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4" name="Google Shape;170;p7">
            <a:extLst>
              <a:ext uri="{FF2B5EF4-FFF2-40B4-BE49-F238E27FC236}">
                <a16:creationId xmlns:a16="http://schemas.microsoft.com/office/drawing/2014/main" id="{E5258190-3CCE-4D4D-892D-4252B61033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327728" y="1785452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9;p7">
            <a:extLst>
              <a:ext uri="{FF2B5EF4-FFF2-40B4-BE49-F238E27FC236}">
                <a16:creationId xmlns:a16="http://schemas.microsoft.com/office/drawing/2014/main" id="{30D68DF0-BD8C-4A56-BD55-1508BC7495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001624" y="1812547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2;p7">
            <a:extLst>
              <a:ext uri="{FF2B5EF4-FFF2-40B4-BE49-F238E27FC236}">
                <a16:creationId xmlns:a16="http://schemas.microsoft.com/office/drawing/2014/main" id="{32EBCADE-DED1-489F-B78C-E40F75449FE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5869" y="3113710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p7">
            <a:extLst>
              <a:ext uri="{FF2B5EF4-FFF2-40B4-BE49-F238E27FC236}">
                <a16:creationId xmlns:a16="http://schemas.microsoft.com/office/drawing/2014/main" id="{54EC6599-75BD-41C2-A6E0-579A5EFF3E7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177906" y="3113709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3;p7">
            <a:extLst>
              <a:ext uri="{FF2B5EF4-FFF2-40B4-BE49-F238E27FC236}">
                <a16:creationId xmlns:a16="http://schemas.microsoft.com/office/drawing/2014/main" id="{A592E597-0D2B-4500-B198-1CFFE97203A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13477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p7">
            <a:extLst>
              <a:ext uri="{FF2B5EF4-FFF2-40B4-BE49-F238E27FC236}">
                <a16:creationId xmlns:a16="http://schemas.microsoft.com/office/drawing/2014/main" id="{0038B3AC-B48F-4D07-8677-475F567FC36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61581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5;p7">
            <a:extLst>
              <a:ext uri="{FF2B5EF4-FFF2-40B4-BE49-F238E27FC236}">
                <a16:creationId xmlns:a16="http://schemas.microsoft.com/office/drawing/2014/main" id="{2DF8378C-1C63-4AA1-BDEA-4B8E46E65D57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7931416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p7">
            <a:extLst>
              <a:ext uri="{FF2B5EF4-FFF2-40B4-BE49-F238E27FC236}">
                <a16:creationId xmlns:a16="http://schemas.microsoft.com/office/drawing/2014/main" id="{9439ED7B-F010-449B-A7D8-337950BEA728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371863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EEFF6050-5D0A-4F3E-9F48-9505D24F69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3106" y="1784973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D7AE3847-3DF5-47FD-8A8F-239898D779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8690" y="5260031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5" name="Marcador de texto 12">
            <a:extLst>
              <a:ext uri="{FF2B5EF4-FFF2-40B4-BE49-F238E27FC236}">
                <a16:creationId xmlns:a16="http://schemas.microsoft.com/office/drawing/2014/main" id="{192458AF-4965-43C0-B490-74E70C718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2348" y="4204488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6" name="Marcador de texto 12">
            <a:extLst>
              <a:ext uri="{FF2B5EF4-FFF2-40B4-BE49-F238E27FC236}">
                <a16:creationId xmlns:a16="http://schemas.microsoft.com/office/drawing/2014/main" id="{37F8DDBA-6B4C-479D-9FC9-19A55C245A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9968" y="3150526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78302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27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92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D7D40FE2-314D-45BC-8FFD-50A8D7D61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79" r="15727"/>
          <a:stretch/>
        </p:blipFill>
        <p:spPr>
          <a:xfrm>
            <a:off x="6096000" y="0"/>
            <a:ext cx="6920840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59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1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C5C3FA65-30EF-475F-9092-A062D564E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117" r="13729"/>
          <a:stretch/>
        </p:blipFill>
        <p:spPr>
          <a:xfrm>
            <a:off x="-1145752" y="0"/>
            <a:ext cx="7941101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  <p:pic>
        <p:nvPicPr>
          <p:cNvPr id="9" name="Imagen 8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D9A5AB0-A8BE-4C31-A4CB-EEE5A05FB7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5807911"/>
            <a:ext cx="1930400" cy="10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5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F263CB-0D49-467E-8BD7-E3B132B80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1992166"/>
            <a:ext cx="2873668" cy="143683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06822B3-1C1A-468E-BA7C-5A7E96DAE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3988035"/>
            <a:ext cx="2873668" cy="143683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7CBA65E-1A2B-4EE3-BF99-2CB0B2F60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3988035"/>
            <a:ext cx="2873668" cy="143683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237E680-F2E3-4742-97F5-C4C79876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9166" y="3988035"/>
            <a:ext cx="2873668" cy="143683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E20F6CE-B2C1-4823-98CE-4CED82872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025" y="1961720"/>
            <a:ext cx="2873668" cy="143683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409A6C1-5286-4A4F-8BF5-C5FD752FC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1992166"/>
            <a:ext cx="2873668" cy="1436834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sp>
        <p:nvSpPr>
          <p:cNvPr id="11" name="Marcador de texto 16">
            <a:extLst>
              <a:ext uri="{FF2B5EF4-FFF2-40B4-BE49-F238E27FC236}">
                <a16:creationId xmlns:a16="http://schemas.microsoft.com/office/drawing/2014/main" id="{FA947787-4E95-43E7-8334-80BF52E499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4106" y="2123861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2" name="Marcador de texto 16">
            <a:extLst>
              <a:ext uri="{FF2B5EF4-FFF2-40B4-BE49-F238E27FC236}">
                <a16:creationId xmlns:a16="http://schemas.microsoft.com/office/drawing/2014/main" id="{E1512057-31E5-4CD0-9F6D-D0307C3E9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7275" y="2103557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3" name="Marcador de texto 16">
            <a:extLst>
              <a:ext uri="{FF2B5EF4-FFF2-40B4-BE49-F238E27FC236}">
                <a16:creationId xmlns:a16="http://schemas.microsoft.com/office/drawing/2014/main" id="{450F1020-D2DC-4F99-8B6F-FBBFA8FF5A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3966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4" name="Marcador de texto 16">
            <a:extLst>
              <a:ext uri="{FF2B5EF4-FFF2-40B4-BE49-F238E27FC236}">
                <a16:creationId xmlns:a16="http://schemas.microsoft.com/office/drawing/2014/main" id="{49EE8BCB-86AB-4BCA-A099-F2A044CFFC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19832" y="215674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5" name="Marcador de texto 16">
            <a:extLst>
              <a:ext uri="{FF2B5EF4-FFF2-40B4-BE49-F238E27FC236}">
                <a16:creationId xmlns:a16="http://schemas.microsoft.com/office/drawing/2014/main" id="{DF1CB70A-15EA-42DD-9772-E4799C59CD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8380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6" name="Marcador de texto 16">
            <a:extLst>
              <a:ext uri="{FF2B5EF4-FFF2-40B4-BE49-F238E27FC236}">
                <a16:creationId xmlns:a16="http://schemas.microsoft.com/office/drawing/2014/main" id="{944F6A39-838D-43BC-A651-9F4AC691A5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13945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64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E58DFE-6280-4E06-A422-6191C8C58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89905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‹Nº›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0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4B6D56-20A3-4C0D-BFCE-099D19AA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Patrón EELISA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2335E1-2703-411C-9084-E44A96F37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2CEC4153-EA30-4C1D-AE30-C9EFE796C7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2480"/>
            <a:ext cx="1811701" cy="9855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503E6F-5D02-4A11-A75B-0EAF6B1493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353800" y="0"/>
            <a:ext cx="838200" cy="94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4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96" r:id="rId3"/>
    <p:sldLayoutId id="2147483693" r:id="rId4"/>
    <p:sldLayoutId id="2147483697" r:id="rId5"/>
    <p:sldLayoutId id="2147483691" r:id="rId6"/>
    <p:sldLayoutId id="2147483698" r:id="rId7"/>
    <p:sldLayoutId id="2147483700" r:id="rId8"/>
    <p:sldLayoutId id="2147483699" r:id="rId9"/>
    <p:sldLayoutId id="2147483703" r:id="rId10"/>
    <p:sldLayoutId id="2147483694" r:id="rId11"/>
    <p:sldLayoutId id="2147483701" r:id="rId12"/>
    <p:sldLayoutId id="2147483702" r:id="rId13"/>
    <p:sldLayoutId id="2147483695" r:id="rId14"/>
    <p:sldLayoutId id="2147483704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3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7272588" y="3914912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07664" y="1971513"/>
            <a:ext cx="297548" cy="5950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EELISA ACTIVITY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7640638" y="2265363"/>
            <a:ext cx="4089400" cy="144499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Participation in a </a:t>
            </a:r>
            <a:r>
              <a:rPr lang="en-US" dirty="0" err="1"/>
              <a:t>cualitative</a:t>
            </a:r>
            <a:r>
              <a:rPr lang="en-US" dirty="0"/>
              <a:t> </a:t>
            </a:r>
            <a:r>
              <a:rPr lang="en-US" dirty="0" err="1"/>
              <a:t>assesment</a:t>
            </a:r>
            <a:r>
              <a:rPr lang="en-US" dirty="0"/>
              <a:t> of stimuli of </a:t>
            </a:r>
            <a:r>
              <a:rPr lang="en-US" dirty="0" err="1"/>
              <a:t>fassade</a:t>
            </a:r>
            <a:r>
              <a:rPr lang="en-US" dirty="0"/>
              <a:t> in citizens. </a:t>
            </a:r>
            <a:r>
              <a:rPr lang="en-US" dirty="0" err="1"/>
              <a:t>Monitor_Cit</a:t>
            </a:r>
            <a:r>
              <a:rPr lang="en-US" dirty="0"/>
              <a:t> Mad Research Project.</a:t>
            </a:r>
            <a:endParaRPr lang="es-ES" dirty="0"/>
          </a:p>
        </p:txBody>
      </p:sp>
      <p:sp>
        <p:nvSpPr>
          <p:cNvPr id="12" name="Marcador de texto 10"/>
          <p:cNvSpPr txBox="1">
            <a:spLocks/>
          </p:cNvSpPr>
          <p:nvPr/>
        </p:nvSpPr>
        <p:spPr>
          <a:xfrm>
            <a:off x="7640638" y="3783611"/>
            <a:ext cx="4089400" cy="4360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>
                <a:solidFill>
                  <a:schemeClr val="accent2"/>
                </a:solidFill>
              </a:rPr>
              <a:t>Date of </a:t>
            </a:r>
            <a:r>
              <a:rPr lang="es-ES" sz="2000" err="1">
                <a:solidFill>
                  <a:schemeClr val="accent2"/>
                </a:solidFill>
              </a:rPr>
              <a:t>the</a:t>
            </a:r>
            <a:r>
              <a:rPr lang="es-ES" sz="2000">
                <a:solidFill>
                  <a:schemeClr val="accent2"/>
                </a:solidFill>
              </a:rPr>
              <a:t> activity:09/02/2022-15/06/2022</a:t>
            </a:r>
          </a:p>
        </p:txBody>
      </p:sp>
      <p:sp>
        <p:nvSpPr>
          <p:cNvPr id="13" name="Marcador de texto 10"/>
          <p:cNvSpPr txBox="1">
            <a:spLocks/>
          </p:cNvSpPr>
          <p:nvPr/>
        </p:nvSpPr>
        <p:spPr>
          <a:xfrm>
            <a:off x="7640638" y="4219688"/>
            <a:ext cx="4089400" cy="75327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2000" err="1"/>
              <a:t>Organized</a:t>
            </a:r>
            <a:r>
              <a:rPr lang="es-ES" sz="2000"/>
              <a:t> </a:t>
            </a:r>
            <a:r>
              <a:rPr lang="es-ES" sz="2000" err="1"/>
              <a:t>by</a:t>
            </a:r>
            <a:r>
              <a:rPr lang="es-ES" sz="2000"/>
              <a:t>: SUSBCC EELISA COMMUNITY.</a:t>
            </a:r>
          </a:p>
          <a:p>
            <a:pPr>
              <a:lnSpc>
                <a:spcPct val="120000"/>
              </a:lnSpc>
            </a:pPr>
            <a:r>
              <a:rPr lang="es-ES" sz="2000"/>
              <a:t>Prof, Beatriz Arranz</a:t>
            </a:r>
          </a:p>
        </p:txBody>
      </p:sp>
      <p:sp>
        <p:nvSpPr>
          <p:cNvPr id="20" name="Marcador de texto 10"/>
          <p:cNvSpPr txBox="1">
            <a:spLocks/>
          </p:cNvSpPr>
          <p:nvPr/>
        </p:nvSpPr>
        <p:spPr>
          <a:xfrm>
            <a:off x="7803784" y="5099174"/>
            <a:ext cx="4089400" cy="1187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2000" dirty="0"/>
              <a:t>Sponsors/</a:t>
            </a:r>
            <a:r>
              <a:rPr lang="es-ES" sz="2000" dirty="0" err="1"/>
              <a:t>other</a:t>
            </a:r>
            <a:r>
              <a:rPr lang="es-ES" sz="2000" dirty="0"/>
              <a:t> </a:t>
            </a:r>
            <a:r>
              <a:rPr lang="es-ES" sz="2000" dirty="0" err="1"/>
              <a:t>stakeholders</a:t>
            </a:r>
            <a:r>
              <a:rPr lang="es-ES" sz="2000" dirty="0"/>
              <a:t>:</a:t>
            </a:r>
          </a:p>
          <a:p>
            <a:pPr>
              <a:lnSpc>
                <a:spcPct val="120000"/>
              </a:lnSpc>
            </a:pPr>
            <a:r>
              <a:rPr lang="es-ES" sz="2000" dirty="0"/>
              <a:t>Astrid </a:t>
            </a:r>
            <a:r>
              <a:rPr lang="es-ES" sz="2000" dirty="0" err="1"/>
              <a:t>Neede</a:t>
            </a:r>
            <a:r>
              <a:rPr lang="es-ES" sz="2000" dirty="0"/>
              <a:t> PhD </a:t>
            </a:r>
            <a:r>
              <a:rPr lang="es-ES" sz="2000" dirty="0" err="1"/>
              <a:t>Candidate</a:t>
            </a:r>
            <a:endParaRPr lang="es-ES" sz="2000" dirty="0"/>
          </a:p>
        </p:txBody>
      </p:sp>
      <p:pic>
        <p:nvPicPr>
          <p:cNvPr id="21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7305982" y="5482297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2322519" y="6005767"/>
            <a:ext cx="304776" cy="6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Marcador de texto 10"/>
          <p:cNvSpPr txBox="1">
            <a:spLocks/>
          </p:cNvSpPr>
          <p:nvPr/>
        </p:nvSpPr>
        <p:spPr>
          <a:xfrm>
            <a:off x="2627295" y="6005767"/>
            <a:ext cx="4089400" cy="737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err="1"/>
              <a:t>Location</a:t>
            </a:r>
            <a:r>
              <a:rPr lang="es-ES" sz="2000"/>
              <a:t>: Madrid</a:t>
            </a:r>
          </a:p>
          <a:p>
            <a:pPr algn="l"/>
            <a:r>
              <a:rPr lang="es-ES" sz="2000" err="1"/>
              <a:t>Format</a:t>
            </a:r>
            <a:r>
              <a:rPr lang="es-ES" sz="2000"/>
              <a:t>: </a:t>
            </a:r>
            <a:r>
              <a:rPr lang="es-ES" sz="2000" err="1">
                <a:solidFill>
                  <a:schemeClr val="bg1">
                    <a:lumMod val="65000"/>
                  </a:schemeClr>
                </a:solidFill>
              </a:rPr>
              <a:t>Face</a:t>
            </a:r>
            <a:r>
              <a:rPr lang="es-ES" sz="2000">
                <a:solidFill>
                  <a:schemeClr val="bg1">
                    <a:lumMod val="65000"/>
                  </a:schemeClr>
                </a:solidFill>
              </a:rPr>
              <a:t>-to-</a:t>
            </a:r>
            <a:r>
              <a:rPr lang="es-ES" sz="2000" err="1">
                <a:solidFill>
                  <a:schemeClr val="bg1">
                    <a:lumMod val="65000"/>
                  </a:schemeClr>
                </a:solidFill>
              </a:rPr>
              <a:t>Face</a:t>
            </a:r>
            <a:br>
              <a:rPr lang="es-ES" sz="2000"/>
            </a:br>
            <a:endParaRPr lang="es-ES" sz="200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4E5E834-40EB-4504-AB4C-96B69ED37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" r="58894" b="1"/>
          <a:stretch/>
        </p:blipFill>
        <p:spPr>
          <a:xfrm>
            <a:off x="143072" y="4428001"/>
            <a:ext cx="1324280" cy="1311428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C25E03C3-CA33-4DF1-AF42-EDAF772F0125}"/>
              </a:ext>
            </a:extLst>
          </p:cNvPr>
          <p:cNvGrpSpPr/>
          <p:nvPr/>
        </p:nvGrpSpPr>
        <p:grpSpPr>
          <a:xfrm>
            <a:off x="1580344" y="4625141"/>
            <a:ext cx="3054409" cy="1067666"/>
            <a:chOff x="3868914" y="5623224"/>
            <a:chExt cx="2294198" cy="790832"/>
          </a:xfrm>
        </p:grpSpPr>
        <p:pic>
          <p:nvPicPr>
            <p:cNvPr id="17" name="Imagen 16" descr="Logotipo&#10;&#10;Descripción generada automáticamente">
              <a:extLst>
                <a:ext uri="{FF2B5EF4-FFF2-40B4-BE49-F238E27FC236}">
                  <a16:creationId xmlns:a16="http://schemas.microsoft.com/office/drawing/2014/main" id="{2C1E91F3-1AC7-422B-86E1-6D23A49DD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036" y="5666248"/>
              <a:ext cx="671076" cy="704783"/>
            </a:xfrm>
            <a:prstGeom prst="rect">
              <a:avLst/>
            </a:prstGeom>
          </p:spPr>
        </p:pic>
        <p:pic>
          <p:nvPicPr>
            <p:cNvPr id="23" name="Imagen 22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1ACE8E96-1E8F-4318-8914-57219F4C9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8914" y="5623224"/>
              <a:ext cx="1703172" cy="790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197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Description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activity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690688"/>
            <a:ext cx="7753104" cy="4486275"/>
          </a:xfrm>
        </p:spPr>
        <p:txBody>
          <a:bodyPr>
            <a:normAutofit fontScale="92500" lnSpcReduction="10000"/>
          </a:bodyPr>
          <a:lstStyle/>
          <a:p>
            <a:pPr marL="114300" indent="0">
              <a:lnSpc>
                <a:spcPct val="120000"/>
              </a:lnSpc>
              <a:buNone/>
            </a:pPr>
            <a:r>
              <a:rPr lang="en-US" dirty="0"/>
              <a:t>Students participated in interdisciplinary research work part of a PhD and of a research </a:t>
            </a:r>
            <a:r>
              <a:rPr lang="en-US" dirty="0" err="1"/>
              <a:t>project:Monitor_Cit</a:t>
            </a:r>
            <a:r>
              <a:rPr lang="en-US" dirty="0"/>
              <a:t> Mad Research Project.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dirty="0"/>
              <a:t>The objective is to </a:t>
            </a:r>
            <a:r>
              <a:rPr lang="en-US" dirty="0" err="1"/>
              <a:t>performe</a:t>
            </a:r>
            <a:r>
              <a:rPr lang="en-US" dirty="0"/>
              <a:t> a </a:t>
            </a:r>
            <a:r>
              <a:rPr lang="en-US" dirty="0" err="1"/>
              <a:t>cualitative</a:t>
            </a:r>
            <a:r>
              <a:rPr lang="en-US" dirty="0"/>
              <a:t> </a:t>
            </a:r>
            <a:r>
              <a:rPr lang="en-US" dirty="0" err="1"/>
              <a:t>assesment</a:t>
            </a:r>
            <a:r>
              <a:rPr lang="en-US" dirty="0"/>
              <a:t> of stimuli of </a:t>
            </a:r>
            <a:r>
              <a:rPr lang="en-US" dirty="0" err="1"/>
              <a:t>fassade</a:t>
            </a:r>
            <a:r>
              <a:rPr lang="en-US" dirty="0"/>
              <a:t> in citizens.</a:t>
            </a:r>
            <a:endParaRPr lang="es-ES" dirty="0"/>
          </a:p>
          <a:p>
            <a:pPr marL="114300" indent="0">
              <a:lnSpc>
                <a:spcPct val="120000"/>
              </a:lnSpc>
              <a:buNone/>
            </a:pPr>
            <a:endParaRPr lang="en-US" dirty="0"/>
          </a:p>
          <a:p>
            <a:pPr marL="11430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8883928" y="937454"/>
            <a:ext cx="3190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ACTIVITY IN NUMBERS</a:t>
            </a:r>
          </a:p>
          <a:p>
            <a:r>
              <a:rPr lang="es-ES" dirty="0"/>
              <a:t># </a:t>
            </a:r>
            <a:r>
              <a:rPr lang="es-ES" dirty="0" err="1"/>
              <a:t>inscriptions</a:t>
            </a:r>
            <a:r>
              <a:rPr lang="es-ES" dirty="0"/>
              <a:t>: 10</a:t>
            </a:r>
          </a:p>
          <a:p>
            <a:r>
              <a:rPr lang="es-ES" dirty="0"/>
              <a:t># </a:t>
            </a:r>
            <a:r>
              <a:rPr lang="es-ES" dirty="0" err="1"/>
              <a:t>participants</a:t>
            </a:r>
            <a:r>
              <a:rPr lang="es-ES" dirty="0"/>
              <a:t>: 10</a:t>
            </a:r>
            <a:br>
              <a:rPr lang="es-ES" dirty="0"/>
            </a:br>
            <a:r>
              <a:rPr lang="es-ES" dirty="0"/>
              <a:t># </a:t>
            </a:r>
            <a:r>
              <a:rPr lang="es-ES" dirty="0" err="1"/>
              <a:t>badges</a:t>
            </a:r>
            <a:r>
              <a:rPr lang="es-ES"/>
              <a:t>: 7</a:t>
            </a:r>
            <a:endParaRPr lang="es-ES" dirty="0"/>
          </a:p>
          <a:p>
            <a:r>
              <a:rPr lang="es-ES" dirty="0"/>
              <a:t># ECTS: 0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# </a:t>
            </a:r>
            <a:r>
              <a:rPr lang="es-ES" dirty="0" err="1"/>
              <a:t>Communities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: SUSBCC</a:t>
            </a:r>
          </a:p>
          <a:p>
            <a:r>
              <a:rPr lang="es-ES" dirty="0"/>
              <a:t># </a:t>
            </a:r>
            <a:r>
              <a:rPr lang="es-ES" dirty="0" err="1"/>
              <a:t>mobilities</a:t>
            </a:r>
            <a:r>
              <a:rPr lang="es-ES" dirty="0"/>
              <a:t>: 0</a:t>
            </a:r>
          </a:p>
          <a:p>
            <a:r>
              <a:rPr lang="es-ES" dirty="0" err="1"/>
              <a:t>Universities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: 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(UPM)</a:t>
            </a:r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883928" y="449019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err="1">
                <a:solidFill>
                  <a:schemeClr val="accent2"/>
                </a:solidFill>
              </a:rPr>
              <a:t>SDGs</a:t>
            </a:r>
            <a:r>
              <a:rPr lang="es-ES">
                <a:solidFill>
                  <a:schemeClr val="accent2"/>
                </a:solidFill>
              </a:rPr>
              <a:t>: 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746" y="1552697"/>
            <a:ext cx="766011" cy="76601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588" y="1602604"/>
            <a:ext cx="766011" cy="7660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781" y="2462459"/>
            <a:ext cx="766011" cy="76601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781" y="4937030"/>
            <a:ext cx="766011" cy="7660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358" y="2538873"/>
            <a:ext cx="766011" cy="76601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3386887"/>
            <a:ext cx="766011" cy="76601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12" y="3415270"/>
            <a:ext cx="766011" cy="76601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1" y="3415271"/>
            <a:ext cx="766011" cy="76601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413" y="4942618"/>
            <a:ext cx="766011" cy="7660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488" y="4942479"/>
            <a:ext cx="766011" cy="76601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5206412"/>
            <a:ext cx="766011" cy="76601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20" y="5201651"/>
            <a:ext cx="766011" cy="76601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2" y="5201652"/>
            <a:ext cx="766011" cy="76601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6130840"/>
            <a:ext cx="766011" cy="76601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21" y="6130840"/>
            <a:ext cx="766011" cy="76601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3" y="6091987"/>
            <a:ext cx="766011" cy="766011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9085874" y="5853841"/>
            <a:ext cx="2470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Reboto"/>
              </a:rPr>
              <a:t>Impact</a:t>
            </a:r>
            <a:r>
              <a:rPr lang="es-ES" sz="1200" dirty="0">
                <a:latin typeface="Reboto"/>
              </a:rPr>
              <a:t>: "11-C-5"; "11-S-5"; "11-B-4" </a:t>
            </a:r>
          </a:p>
        </p:txBody>
      </p:sp>
      <p:pic>
        <p:nvPicPr>
          <p:cNvPr id="27" name="Google Shape;106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10800000">
            <a:off x="8579152" y="1097047"/>
            <a:ext cx="304776" cy="55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06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10800000">
            <a:off x="8579152" y="4573375"/>
            <a:ext cx="304776" cy="609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46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Results</a:t>
            </a:r>
            <a:endParaRPr lang="es-ES"/>
          </a:p>
        </p:txBody>
      </p:sp>
      <p:sp>
        <p:nvSpPr>
          <p:cNvPr id="4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585119"/>
            <a:ext cx="10515600" cy="317719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PhD.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Thesis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is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still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under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construction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.</a:t>
            </a:r>
          </a:p>
          <a:p>
            <a:pPr marL="114300" indent="0">
              <a:buNone/>
            </a:pP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A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paper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has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already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been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writen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with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study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results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.</a:t>
            </a:r>
          </a:p>
          <a:p>
            <a:pPr marL="114300" indent="0">
              <a:buNone/>
            </a:pPr>
            <a:endParaRPr lang="en-US" sz="2000" dirty="0">
              <a:cs typeface="Roboto Condensed Light"/>
            </a:endParaRPr>
          </a:p>
          <a:p>
            <a:pPr marL="114300" indent="0">
              <a:buNone/>
            </a:pPr>
            <a:endParaRPr lang="es-ES" sz="2000" dirty="0"/>
          </a:p>
        </p:txBody>
      </p:sp>
      <p:sp>
        <p:nvSpPr>
          <p:cNvPr id="5" name="Marcador de texto 2"/>
          <p:cNvSpPr txBox="1">
            <a:spLocks/>
          </p:cNvSpPr>
          <p:nvPr/>
        </p:nvSpPr>
        <p:spPr>
          <a:xfrm>
            <a:off x="838200" y="4656748"/>
            <a:ext cx="10881946" cy="11285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s-ES" sz="2000" dirty="0" err="1"/>
              <a:t>Assessment</a:t>
            </a:r>
            <a:r>
              <a:rPr lang="es-ES" sz="2000" dirty="0"/>
              <a:t> </a:t>
            </a:r>
            <a:r>
              <a:rPr lang="es-ES" sz="2000" dirty="0" err="1"/>
              <a:t>method</a:t>
            </a:r>
            <a:endParaRPr lang="es-ES" sz="2000" dirty="0"/>
          </a:p>
          <a:p>
            <a:pPr marL="114300" indent="0">
              <a:buNone/>
            </a:pP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assesment</a:t>
            </a:r>
            <a:r>
              <a:rPr lang="es-ES" sz="2000" dirty="0"/>
              <a:t> </a:t>
            </a:r>
            <a:r>
              <a:rPr lang="es-ES" sz="2000" dirty="0" err="1"/>
              <a:t>was</a:t>
            </a:r>
            <a:r>
              <a:rPr lang="es-ES" sz="2000" dirty="0"/>
              <a:t> to </a:t>
            </a:r>
            <a:r>
              <a:rPr lang="es-ES" sz="2000" dirty="0" err="1"/>
              <a:t>performe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questionary</a:t>
            </a:r>
            <a:r>
              <a:rPr lang="es-ES" sz="2000" dirty="0"/>
              <a:t> and </a:t>
            </a:r>
            <a:r>
              <a:rPr lang="es-ES" sz="2000" dirty="0" err="1"/>
              <a:t>the</a:t>
            </a:r>
            <a:r>
              <a:rPr lang="es-ES" sz="2000" dirty="0"/>
              <a:t> interview.</a:t>
            </a:r>
          </a:p>
          <a:p>
            <a:pPr marL="114300" indent="0">
              <a:buNone/>
            </a:pPr>
            <a:endParaRPr lang="es-ES" sz="2000" dirty="0"/>
          </a:p>
        </p:txBody>
      </p:sp>
      <p:pic>
        <p:nvPicPr>
          <p:cNvPr id="6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85812" y="2078674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85813" y="4909797"/>
            <a:ext cx="304776" cy="609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9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Lessons</a:t>
            </a:r>
            <a:r>
              <a:rPr lang="es-ES"/>
              <a:t> </a:t>
            </a:r>
            <a:r>
              <a:rPr lang="es-ES" err="1"/>
              <a:t>learned</a:t>
            </a:r>
            <a:r>
              <a:rPr lang="es-ES"/>
              <a:t> </a:t>
            </a:r>
            <a:r>
              <a:rPr lang="es-ES">
                <a:solidFill>
                  <a:schemeClr val="bg1">
                    <a:lumMod val="65000"/>
                  </a:schemeClr>
                </a:solidFill>
              </a:rPr>
              <a:t>[in </a:t>
            </a:r>
            <a:r>
              <a:rPr lang="es-ES" err="1">
                <a:solidFill>
                  <a:schemeClr val="bg1">
                    <a:lumMod val="65000"/>
                  </a:schemeClr>
                </a:solidFill>
              </a:rPr>
              <a:t>one</a:t>
            </a:r>
            <a:r>
              <a:rPr lang="es-ES">
                <a:solidFill>
                  <a:schemeClr val="bg1">
                    <a:lumMod val="65000"/>
                  </a:schemeClr>
                </a:solidFill>
              </a:rPr>
              <a:t> page]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531659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s-ES" sz="2800" dirty="0" err="1"/>
              <a:t>What’s</a:t>
            </a:r>
            <a:r>
              <a:rPr lang="es-ES" sz="2800" dirty="0"/>
              <a:t> </a:t>
            </a:r>
            <a:r>
              <a:rPr lang="es-ES" sz="2800" dirty="0" err="1"/>
              <a:t>work</a:t>
            </a:r>
            <a:r>
              <a:rPr lang="es-ES" sz="2800" dirty="0"/>
              <a:t> </a:t>
            </a:r>
            <a:r>
              <a:rPr lang="es-ES" sz="2800" dirty="0" err="1"/>
              <a:t>out</a:t>
            </a:r>
            <a:endParaRPr lang="es-ES" sz="2800" dirty="0"/>
          </a:p>
          <a:p>
            <a:pPr marL="114300" indent="0">
              <a:lnSpc>
                <a:spcPct val="110000"/>
              </a:lnSpc>
              <a:buNone/>
            </a:pPr>
            <a:r>
              <a:rPr lang="es-ES" sz="2800" dirty="0" err="1"/>
              <a:t>Most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group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students</a:t>
            </a:r>
            <a:r>
              <a:rPr lang="es-ES" sz="2800" dirty="0"/>
              <a:t> </a:t>
            </a:r>
            <a:r>
              <a:rPr lang="es-ES" sz="2800" dirty="0" err="1"/>
              <a:t>selected</a:t>
            </a:r>
            <a:r>
              <a:rPr lang="es-ES" sz="2800" dirty="0"/>
              <a:t> </a:t>
            </a:r>
            <a:r>
              <a:rPr lang="es-ES" sz="2800" dirty="0" err="1"/>
              <a:t>for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study</a:t>
            </a:r>
            <a:r>
              <a:rPr lang="es-ES" sz="2800" dirty="0"/>
              <a:t> </a:t>
            </a:r>
            <a:r>
              <a:rPr lang="es-ES" sz="2800" dirty="0" err="1"/>
              <a:t>participated</a:t>
            </a:r>
            <a:r>
              <a:rPr lang="es-ES" sz="2800" dirty="0"/>
              <a:t> in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whole</a:t>
            </a:r>
            <a:r>
              <a:rPr lang="es-ES" sz="2800" dirty="0"/>
              <a:t> </a:t>
            </a:r>
            <a:r>
              <a:rPr lang="es-ES" sz="2800" dirty="0" err="1"/>
              <a:t>process</a:t>
            </a:r>
            <a:r>
              <a:rPr lang="es-ES" sz="2800" dirty="0"/>
              <a:t>.</a:t>
            </a:r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5369859" y="1825624"/>
            <a:ext cx="6131859" cy="45931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2800" dirty="0" err="1"/>
              <a:t>What</a:t>
            </a:r>
            <a:r>
              <a:rPr lang="es-ES" sz="2800" dirty="0"/>
              <a:t> </a:t>
            </a:r>
            <a:r>
              <a:rPr lang="es-ES" sz="2800" dirty="0" err="1"/>
              <a:t>we</a:t>
            </a:r>
            <a:r>
              <a:rPr lang="es-ES" sz="2800" dirty="0"/>
              <a:t> can </a:t>
            </a:r>
            <a:r>
              <a:rPr lang="es-ES" sz="2800" dirty="0" err="1"/>
              <a:t>improve</a:t>
            </a:r>
            <a:r>
              <a:rPr lang="es-ES" sz="2800" dirty="0"/>
              <a:t>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s-ES" sz="2800" dirty="0" err="1"/>
              <a:t>It</a:t>
            </a:r>
            <a:r>
              <a:rPr lang="es-ES" sz="2800" dirty="0"/>
              <a:t> </a:t>
            </a:r>
            <a:r>
              <a:rPr lang="es-ES" sz="2800" dirty="0" err="1"/>
              <a:t>was</a:t>
            </a:r>
            <a:r>
              <a:rPr lang="es-ES" sz="2800" dirty="0"/>
              <a:t> </a:t>
            </a:r>
            <a:r>
              <a:rPr lang="es-ES" sz="2800" dirty="0" err="1"/>
              <a:t>dificult</a:t>
            </a:r>
            <a:r>
              <a:rPr lang="es-ES" sz="2800" dirty="0"/>
              <a:t> to </a:t>
            </a:r>
            <a:r>
              <a:rPr lang="es-ES" sz="2800" dirty="0" err="1"/>
              <a:t>find</a:t>
            </a:r>
            <a:r>
              <a:rPr lang="es-ES" sz="2800" dirty="0"/>
              <a:t> </a:t>
            </a:r>
            <a:r>
              <a:rPr lang="es-ES" sz="2800" dirty="0" err="1"/>
              <a:t>only</a:t>
            </a:r>
            <a:r>
              <a:rPr lang="es-ES" sz="2800" dirty="0"/>
              <a:t> 10 </a:t>
            </a:r>
            <a:r>
              <a:rPr lang="es-ES" sz="2800" dirty="0" err="1"/>
              <a:t>participants</a:t>
            </a:r>
            <a:r>
              <a:rPr lang="es-ES" sz="2800" dirty="0"/>
              <a:t>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s-ES" sz="2800" dirty="0" err="1"/>
              <a:t>Some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them</a:t>
            </a:r>
            <a:r>
              <a:rPr lang="es-ES" sz="2800" dirty="0"/>
              <a:t> </a:t>
            </a:r>
            <a:r>
              <a:rPr lang="es-ES" sz="2800" dirty="0" err="1"/>
              <a:t>did</a:t>
            </a:r>
            <a:r>
              <a:rPr lang="es-ES" sz="2800" dirty="0"/>
              <a:t> </a:t>
            </a:r>
            <a:r>
              <a:rPr lang="es-ES" sz="2800" dirty="0" err="1"/>
              <a:t>not</a:t>
            </a:r>
            <a:r>
              <a:rPr lang="es-ES" sz="2800" dirty="0"/>
              <a:t> show up, more </a:t>
            </a:r>
            <a:r>
              <a:rPr lang="es-ES" sz="2800" dirty="0" err="1"/>
              <a:t>students</a:t>
            </a:r>
            <a:r>
              <a:rPr lang="es-ES" sz="2800" dirty="0"/>
              <a:t> </a:t>
            </a:r>
            <a:r>
              <a:rPr lang="es-ES" sz="2800" dirty="0" err="1"/>
              <a:t>needed</a:t>
            </a:r>
            <a:r>
              <a:rPr lang="es-ES" sz="2800" dirty="0"/>
              <a:t> to be </a:t>
            </a:r>
            <a:r>
              <a:rPr lang="es-ES" sz="2800" dirty="0" err="1"/>
              <a:t>found</a:t>
            </a:r>
            <a:r>
              <a:rPr lang="es-ES" sz="2800" dirty="0"/>
              <a:t> in a short </a:t>
            </a:r>
            <a:r>
              <a:rPr lang="es-ES" sz="2800" dirty="0" err="1"/>
              <a:t>notice</a:t>
            </a:r>
            <a:r>
              <a:rPr lang="es-E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085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Evidences</a:t>
            </a:r>
            <a:r>
              <a:rPr lang="es-ES" dirty="0"/>
              <a:t> are </a:t>
            </a:r>
            <a:r>
              <a:rPr lang="es-ES" dirty="0" err="1"/>
              <a:t>still</a:t>
            </a:r>
            <a:r>
              <a:rPr lang="es-ES" dirty="0"/>
              <a:t> in </a:t>
            </a:r>
            <a:r>
              <a:rPr lang="es-ES" dirty="0" err="1"/>
              <a:t>process</a:t>
            </a:r>
            <a:r>
              <a:rPr lang="es-ES" dirty="0"/>
              <a:t>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2400" dirty="0" err="1"/>
              <a:t>Paper</a:t>
            </a:r>
            <a:r>
              <a:rPr lang="es-ES" sz="2400" dirty="0"/>
              <a:t> has </a:t>
            </a:r>
            <a:r>
              <a:rPr lang="es-ES" sz="2400" dirty="0" err="1"/>
              <a:t>being</a:t>
            </a:r>
            <a:r>
              <a:rPr lang="es-ES" sz="2400" dirty="0"/>
              <a:t> </a:t>
            </a:r>
            <a:r>
              <a:rPr lang="es-ES" sz="2400" dirty="0" err="1"/>
              <a:t>written</a:t>
            </a:r>
            <a:r>
              <a:rPr lang="es-ES" sz="2400" dirty="0"/>
              <a:t>.</a:t>
            </a:r>
          </a:p>
          <a:p>
            <a:r>
              <a:rPr lang="es-ES" sz="2400" dirty="0"/>
              <a:t>PhD </a:t>
            </a:r>
            <a:r>
              <a:rPr lang="es-ES" sz="2400" dirty="0" err="1"/>
              <a:t>Thesis</a:t>
            </a:r>
            <a:r>
              <a:rPr lang="es-E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628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Disclaimer</a:t>
            </a:r>
            <a:endParaRPr lang="es-ES"/>
          </a:p>
        </p:txBody>
      </p:sp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66" y="3068516"/>
            <a:ext cx="5109268" cy="11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249008" y="2628900"/>
            <a:ext cx="1846385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latin typeface="Eelisa"/>
              </a:rPr>
              <a:t>EELISA</a:t>
            </a:r>
            <a:r>
              <a:rPr lang="es-ES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614865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272" y="1491124"/>
            <a:ext cx="5743380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3133" y="3716728"/>
            <a:ext cx="3608021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5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EELISA.pptx" id="{9745D8B4-5264-48AC-A82C-F056048A751B}" vid="{9CCB299F-DEB1-42FD-8631-8D755C62935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1A3B09CACC1BF4EA4F92293D00CB562" ma:contentTypeVersion="14" ma:contentTypeDescription="Crear nuevo documento." ma:contentTypeScope="" ma:versionID="c57d3d66ac2c248d246a1c36b29fa0a4">
  <xsd:schema xmlns:xsd="http://www.w3.org/2001/XMLSchema" xmlns:xs="http://www.w3.org/2001/XMLSchema" xmlns:p="http://schemas.microsoft.com/office/2006/metadata/properties" xmlns:ns3="cc03e75b-5c29-4781-a186-9ead811a1dd3" xmlns:ns4="97f9c005-a3d5-4bc2-ac18-71a6b4cc16b2" targetNamespace="http://schemas.microsoft.com/office/2006/metadata/properties" ma:root="true" ma:fieldsID="2b3e96557c9a72b3201def0661733f6f" ns3:_="" ns4:_="">
    <xsd:import namespace="cc03e75b-5c29-4781-a186-9ead811a1dd3"/>
    <xsd:import namespace="97f9c005-a3d5-4bc2-ac18-71a6b4cc16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3e75b-5c29-4781-a186-9ead811a1d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9c005-a3d5-4bc2-ac18-71a6b4cc16b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8DF49B-7B0B-440A-A81F-79592E34F7D4}">
  <ds:schemaRefs>
    <ds:schemaRef ds:uri="http://schemas.microsoft.com/office/2006/metadata/properties"/>
    <ds:schemaRef ds:uri="cc03e75b-5c29-4781-a186-9ead811a1dd3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97f9c005-a3d5-4bc2-ac18-71a6b4cc16b2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4D7682E-794D-4A8A-8000-6B00414A37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E186B5-0A01-4B34-8CDB-46593FA3F1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03e75b-5c29-4781-a186-9ead811a1dd3"/>
    <ds:schemaRef ds:uri="97f9c005-a3d5-4bc2-ac18-71a6b4cc16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EELISA_plantillas</Template>
  <TotalTime>20</TotalTime>
  <Words>254</Words>
  <Application>Microsoft Office PowerPoint</Application>
  <PresentationFormat>Panorámica</PresentationFormat>
  <Paragraphs>39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Arial</vt:lpstr>
      <vt:lpstr>Calibri</vt:lpstr>
      <vt:lpstr>Eelisa</vt:lpstr>
      <vt:lpstr>Reboto</vt:lpstr>
      <vt:lpstr>Roboto</vt:lpstr>
      <vt:lpstr>Roboto Condensed Light</vt:lpstr>
      <vt:lpstr>Tema de Office</vt:lpstr>
      <vt:lpstr>EELISA ACTIVITY</vt:lpstr>
      <vt:lpstr>Description of the activity</vt:lpstr>
      <vt:lpstr>Results</vt:lpstr>
      <vt:lpstr>Lessons learned [in one page]</vt:lpstr>
      <vt:lpstr>Evidences are still in process.</vt:lpstr>
      <vt:lpstr>Disclaimer</vt:lpstr>
      <vt:lpstr>Presentación de PowerPoint</vt:lpstr>
    </vt:vector>
  </TitlesOfParts>
  <Company>Universidad Politecnica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Prestamo</dc:creator>
  <cp:lastModifiedBy>Beatriz Arranz</cp:lastModifiedBy>
  <cp:revision>4</cp:revision>
  <dcterms:created xsi:type="dcterms:W3CDTF">2021-05-19T08:40:13Z</dcterms:created>
  <dcterms:modified xsi:type="dcterms:W3CDTF">2022-12-20T22:55:56Z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0x010100A1A3B09CACC1BF4EA4F92293D00CB562</vt:lpwstr>
  </property>
  <property fmtid="{D5CDD505-2E9C-101B-9397-08002B2CF9AE}" pid="3" name="MediaServiceImageTags">
    <vt:lpwstr/>
  </property>
</Properties>
</file>