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77" r:id="rId5"/>
    <p:sldId id="280" r:id="rId6"/>
    <p:sldId id="283" r:id="rId7"/>
    <p:sldId id="281" r:id="rId8"/>
    <p:sldId id="282" r:id="rId9"/>
    <p:sldId id="292" r:id="rId10"/>
    <p:sldId id="293" r:id="rId11"/>
    <p:sldId id="291" r:id="rId12"/>
    <p:sldId id="284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" userDrawn="1">
          <p15:clr>
            <a:srgbClr val="A4A3A4"/>
          </p15:clr>
        </p15:guide>
        <p15:guide id="2" pos="1073" userDrawn="1">
          <p15:clr>
            <a:srgbClr val="A4A3A4"/>
          </p15:clr>
        </p15:guide>
        <p15:guide id="3" orient="horz" pos="4247" userDrawn="1">
          <p15:clr>
            <a:srgbClr val="A4A3A4"/>
          </p15:clr>
        </p15:guide>
        <p15:guide id="4" pos="70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>
        <p:guide orient="horz" pos="73"/>
        <p:guide pos="1073"/>
        <p:guide orient="horz" pos="4247"/>
        <p:guide pos="70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triz.arranz@upm.es " userId="ce1e6db6-ef8e-451b-98be-88092539e78b" providerId="ADAL" clId="{DA848928-CE36-4AD5-A813-0A401B1FB9E8}"/>
    <pc:docChg chg="undo custSel addSld delSld modSld">
      <pc:chgData name="beatriz.arranz@upm.es " userId="ce1e6db6-ef8e-451b-98be-88092539e78b" providerId="ADAL" clId="{DA848928-CE36-4AD5-A813-0A401B1FB9E8}" dt="2022-12-20T22:32:38.593" v="469" actId="14100"/>
      <pc:docMkLst>
        <pc:docMk/>
      </pc:docMkLst>
      <pc:sldChg chg="addSp delSp modSp">
        <pc:chgData name="beatriz.arranz@upm.es " userId="ce1e6db6-ef8e-451b-98be-88092539e78b" providerId="ADAL" clId="{DA848928-CE36-4AD5-A813-0A401B1FB9E8}" dt="2022-12-20T22:32:27.324" v="468" actId="20577"/>
        <pc:sldMkLst>
          <pc:docMk/>
          <pc:sldMk cId="1611972298" sldId="277"/>
        </pc:sldMkLst>
        <pc:spChg chg="mod">
          <ac:chgData name="beatriz.arranz@upm.es " userId="ce1e6db6-ef8e-451b-98be-88092539e78b" providerId="ADAL" clId="{DA848928-CE36-4AD5-A813-0A401B1FB9E8}" dt="2022-12-20T22:32:27.324" v="468" actId="20577"/>
          <ac:spMkLst>
            <pc:docMk/>
            <pc:sldMk cId="1611972298" sldId="277"/>
            <ac:spMk id="13" creationId="{00000000-0000-0000-0000-000000000000}"/>
          </ac:spMkLst>
        </pc:spChg>
        <pc:spChg chg="del">
          <ac:chgData name="beatriz.arranz@upm.es " userId="ce1e6db6-ef8e-451b-98be-88092539e78b" providerId="ADAL" clId="{DA848928-CE36-4AD5-A813-0A401B1FB9E8}" dt="2022-12-20T22:31:23.828" v="462" actId="478"/>
          <ac:spMkLst>
            <pc:docMk/>
            <pc:sldMk cId="1611972298" sldId="277"/>
            <ac:spMk id="20" creationId="{00000000-0000-0000-0000-000000000000}"/>
          </ac:spMkLst>
        </pc:spChg>
        <pc:grpChg chg="add mod">
          <ac:chgData name="beatriz.arranz@upm.es " userId="ce1e6db6-ef8e-451b-98be-88092539e78b" providerId="ADAL" clId="{DA848928-CE36-4AD5-A813-0A401B1FB9E8}" dt="2022-12-20T22:25:57.240" v="440" actId="14100"/>
          <ac:grpSpMkLst>
            <pc:docMk/>
            <pc:sldMk cId="1611972298" sldId="277"/>
            <ac:grpSpMk id="16" creationId="{D4E0A3D2-BF9B-4B16-B1F7-3A6C95DDCF37}"/>
          </ac:grpSpMkLst>
        </pc:grpChg>
        <pc:picChg chg="mod">
          <ac:chgData name="beatriz.arranz@upm.es " userId="ce1e6db6-ef8e-451b-98be-88092539e78b" providerId="ADAL" clId="{DA848928-CE36-4AD5-A813-0A401B1FB9E8}" dt="2022-12-20T22:25:44.096" v="437" actId="1076"/>
          <ac:picMkLst>
            <pc:docMk/>
            <pc:sldMk cId="1611972298" sldId="277"/>
            <ac:picMk id="6" creationId="{E14FFB24-88EE-4438-A20C-CD320A903A1A}"/>
          </ac:picMkLst>
        </pc:picChg>
        <pc:picChg chg="del">
          <ac:chgData name="beatriz.arranz@upm.es " userId="ce1e6db6-ef8e-451b-98be-88092539e78b" providerId="ADAL" clId="{DA848928-CE36-4AD5-A813-0A401B1FB9E8}" dt="2022-12-20T22:31:24.834" v="463" actId="478"/>
          <ac:picMkLst>
            <pc:docMk/>
            <pc:sldMk cId="1611972298" sldId="277"/>
            <ac:picMk id="21" creationId="{00000000-0000-0000-0000-000000000000}"/>
          </ac:picMkLst>
        </pc:picChg>
      </pc:sldChg>
      <pc:sldChg chg="modSp">
        <pc:chgData name="beatriz.arranz@upm.es " userId="ce1e6db6-ef8e-451b-98be-88092539e78b" providerId="ADAL" clId="{DA848928-CE36-4AD5-A813-0A401B1FB9E8}" dt="2022-12-20T22:10:02.906" v="387" actId="27636"/>
        <pc:sldMkLst>
          <pc:docMk/>
          <pc:sldMk cId="630855723" sldId="281"/>
        </pc:sldMkLst>
        <pc:spChg chg="mod">
          <ac:chgData name="beatriz.arranz@upm.es " userId="ce1e6db6-ef8e-451b-98be-88092539e78b" providerId="ADAL" clId="{DA848928-CE36-4AD5-A813-0A401B1FB9E8}" dt="2022-12-20T22:10:02.906" v="387" actId="27636"/>
          <ac:spMkLst>
            <pc:docMk/>
            <pc:sldMk cId="630855723" sldId="281"/>
            <ac:spMk id="3" creationId="{00000000-0000-0000-0000-000000000000}"/>
          </ac:spMkLst>
        </pc:spChg>
        <pc:spChg chg="mod">
          <ac:chgData name="beatriz.arranz@upm.es " userId="ce1e6db6-ef8e-451b-98be-88092539e78b" providerId="ADAL" clId="{DA848928-CE36-4AD5-A813-0A401B1FB9E8}" dt="2022-12-20T22:09:59.947" v="385" actId="27636"/>
          <ac:spMkLst>
            <pc:docMk/>
            <pc:sldMk cId="630855723" sldId="281"/>
            <ac:spMk id="4" creationId="{00000000-0000-0000-0000-000000000000}"/>
          </ac:spMkLst>
        </pc:spChg>
      </pc:sldChg>
      <pc:sldChg chg="addSp delSp modSp">
        <pc:chgData name="beatriz.arranz@upm.es " userId="ce1e6db6-ef8e-451b-98be-88092539e78b" providerId="ADAL" clId="{DA848928-CE36-4AD5-A813-0A401B1FB9E8}" dt="2022-12-20T22:14:04.990" v="419" actId="6549"/>
        <pc:sldMkLst>
          <pc:docMk/>
          <pc:sldMk cId="1646280223" sldId="282"/>
        </pc:sldMkLst>
        <pc:spChg chg="mod">
          <ac:chgData name="beatriz.arranz@upm.es " userId="ce1e6db6-ef8e-451b-98be-88092539e78b" providerId="ADAL" clId="{DA848928-CE36-4AD5-A813-0A401B1FB9E8}" dt="2022-12-20T22:14:04.990" v="419" actId="6549"/>
          <ac:spMkLst>
            <pc:docMk/>
            <pc:sldMk cId="1646280223" sldId="282"/>
            <ac:spMk id="3" creationId="{00000000-0000-0000-0000-000000000000}"/>
          </ac:spMkLst>
        </pc:spChg>
        <pc:picChg chg="add del mod">
          <ac:chgData name="beatriz.arranz@upm.es " userId="ce1e6db6-ef8e-451b-98be-88092539e78b" providerId="ADAL" clId="{DA848928-CE36-4AD5-A813-0A401B1FB9E8}" dt="2022-12-20T22:14:02.185" v="417"/>
          <ac:picMkLst>
            <pc:docMk/>
            <pc:sldMk cId="1646280223" sldId="282"/>
            <ac:picMk id="4" creationId="{3F468A06-4DF9-4E0F-987D-227CA1BDBD9F}"/>
          </ac:picMkLst>
        </pc:picChg>
        <pc:picChg chg="add del mod">
          <ac:chgData name="beatriz.arranz@upm.es " userId="ce1e6db6-ef8e-451b-98be-88092539e78b" providerId="ADAL" clId="{DA848928-CE36-4AD5-A813-0A401B1FB9E8}" dt="2022-12-20T22:14:02.185" v="417"/>
          <ac:picMkLst>
            <pc:docMk/>
            <pc:sldMk cId="1646280223" sldId="282"/>
            <ac:picMk id="5" creationId="{6C20A9F4-87EA-4C48-B14C-4B9FC74E6C3E}"/>
          </ac:picMkLst>
        </pc:picChg>
      </pc:sldChg>
      <pc:sldChg chg="modSp">
        <pc:chgData name="beatriz.arranz@upm.es " userId="ce1e6db6-ef8e-451b-98be-88092539e78b" providerId="ADAL" clId="{DA848928-CE36-4AD5-A813-0A401B1FB9E8}" dt="2022-12-20T22:32:38.593" v="469" actId="14100"/>
        <pc:sldMkLst>
          <pc:docMk/>
          <pc:sldMk cId="413194293" sldId="283"/>
        </pc:sldMkLst>
        <pc:spChg chg="mod">
          <ac:chgData name="beatriz.arranz@upm.es " userId="ce1e6db6-ef8e-451b-98be-88092539e78b" providerId="ADAL" clId="{DA848928-CE36-4AD5-A813-0A401B1FB9E8}" dt="2022-12-20T22:32:38.593" v="469" actId="14100"/>
          <ac:spMkLst>
            <pc:docMk/>
            <pc:sldMk cId="413194293" sldId="283"/>
            <ac:spMk id="4" creationId="{00000000-0000-0000-0000-000000000000}"/>
          </ac:spMkLst>
        </pc:spChg>
        <pc:spChg chg="mod">
          <ac:chgData name="beatriz.arranz@upm.es " userId="ce1e6db6-ef8e-451b-98be-88092539e78b" providerId="ADAL" clId="{DA848928-CE36-4AD5-A813-0A401B1FB9E8}" dt="2022-12-20T22:05:11.100" v="145" actId="20577"/>
          <ac:spMkLst>
            <pc:docMk/>
            <pc:sldMk cId="413194293" sldId="283"/>
            <ac:spMk id="5" creationId="{00000000-0000-0000-0000-000000000000}"/>
          </ac:spMkLst>
        </pc:spChg>
      </pc:sldChg>
      <pc:sldChg chg="addSp delSp modSp">
        <pc:chgData name="beatriz.arranz@upm.es " userId="ce1e6db6-ef8e-451b-98be-88092539e78b" providerId="ADAL" clId="{DA848928-CE36-4AD5-A813-0A401B1FB9E8}" dt="2022-12-20T22:31:14.072" v="461" actId="1076"/>
        <pc:sldMkLst>
          <pc:docMk/>
          <pc:sldMk cId="3626565454" sldId="291"/>
        </pc:sldMkLst>
        <pc:picChg chg="add mod">
          <ac:chgData name="beatriz.arranz@upm.es " userId="ce1e6db6-ef8e-451b-98be-88092539e78b" providerId="ADAL" clId="{DA848928-CE36-4AD5-A813-0A401B1FB9E8}" dt="2022-12-20T22:12:04.752" v="393" actId="14100"/>
          <ac:picMkLst>
            <pc:docMk/>
            <pc:sldMk cId="3626565454" sldId="291"/>
            <ac:picMk id="2" creationId="{89B52E31-D979-47E7-9100-7E99C0B8F37A}"/>
          </ac:picMkLst>
        </pc:picChg>
        <pc:picChg chg="mod modCrop">
          <ac:chgData name="beatriz.arranz@upm.es " userId="ce1e6db6-ef8e-451b-98be-88092539e78b" providerId="ADAL" clId="{DA848928-CE36-4AD5-A813-0A401B1FB9E8}" dt="2022-12-20T22:31:09.704" v="459" actId="1076"/>
          <ac:picMkLst>
            <pc:docMk/>
            <pc:sldMk cId="3626565454" sldId="291"/>
            <ac:picMk id="3" creationId="{31ACE9FF-BA9C-47A9-9EF3-1DA4C4EFD97F}"/>
          </ac:picMkLst>
        </pc:picChg>
        <pc:picChg chg="add mod modCrop">
          <ac:chgData name="beatriz.arranz@upm.es " userId="ce1e6db6-ef8e-451b-98be-88092539e78b" providerId="ADAL" clId="{DA848928-CE36-4AD5-A813-0A401B1FB9E8}" dt="2022-12-20T22:15:28.552" v="432" actId="1076"/>
          <ac:picMkLst>
            <pc:docMk/>
            <pc:sldMk cId="3626565454" sldId="291"/>
            <ac:picMk id="4" creationId="{942742BB-0FF5-4E2F-A942-61376C8696CC}"/>
          </ac:picMkLst>
        </pc:picChg>
        <pc:picChg chg="add del mod">
          <ac:chgData name="beatriz.arranz@upm.es " userId="ce1e6db6-ef8e-451b-98be-88092539e78b" providerId="ADAL" clId="{DA848928-CE36-4AD5-A813-0A401B1FB9E8}" dt="2022-12-20T22:30:40.464" v="450" actId="478"/>
          <ac:picMkLst>
            <pc:docMk/>
            <pc:sldMk cId="3626565454" sldId="291"/>
            <ac:picMk id="6" creationId="{448047F5-ED1F-42EC-9A5E-4F1BEC96339B}"/>
          </ac:picMkLst>
        </pc:picChg>
        <pc:picChg chg="add del mod">
          <ac:chgData name="beatriz.arranz@upm.es " userId="ce1e6db6-ef8e-451b-98be-88092539e78b" providerId="ADAL" clId="{DA848928-CE36-4AD5-A813-0A401B1FB9E8}" dt="2022-12-20T22:30:51.147" v="454" actId="478"/>
          <ac:picMkLst>
            <pc:docMk/>
            <pc:sldMk cId="3626565454" sldId="291"/>
            <ac:picMk id="8" creationId="{62D69DCF-2B08-4ED6-9DEF-23E88CAE0411}"/>
          </ac:picMkLst>
        </pc:picChg>
        <pc:picChg chg="add del mod">
          <ac:chgData name="beatriz.arranz@upm.es " userId="ce1e6db6-ef8e-451b-98be-88092539e78b" providerId="ADAL" clId="{DA848928-CE36-4AD5-A813-0A401B1FB9E8}" dt="2022-12-20T22:30:28.052" v="445" actId="478"/>
          <ac:picMkLst>
            <pc:docMk/>
            <pc:sldMk cId="3626565454" sldId="291"/>
            <ac:picMk id="10" creationId="{63B27E1B-E82A-46E2-A7F7-43AE3A77F88C}"/>
          </ac:picMkLst>
        </pc:picChg>
        <pc:picChg chg="add del mod">
          <ac:chgData name="beatriz.arranz@upm.es " userId="ce1e6db6-ef8e-451b-98be-88092539e78b" providerId="ADAL" clId="{DA848928-CE36-4AD5-A813-0A401B1FB9E8}" dt="2022-12-20T22:30:26.980" v="444" actId="478"/>
          <ac:picMkLst>
            <pc:docMk/>
            <pc:sldMk cId="3626565454" sldId="291"/>
            <ac:picMk id="12" creationId="{A66B1550-DC5C-474B-9243-63EDD31876C2}"/>
          </ac:picMkLst>
        </pc:picChg>
        <pc:picChg chg="del">
          <ac:chgData name="beatriz.arranz@upm.es " userId="ce1e6db6-ef8e-451b-98be-88092539e78b" providerId="ADAL" clId="{DA848928-CE36-4AD5-A813-0A401B1FB9E8}" dt="2022-12-20T22:11:59.684" v="391" actId="478"/>
          <ac:picMkLst>
            <pc:docMk/>
            <pc:sldMk cId="3626565454" sldId="291"/>
            <ac:picMk id="14" creationId="{47EFA7CC-3C39-4D49-862E-C390A8C6A622}"/>
          </ac:picMkLst>
        </pc:picChg>
        <pc:picChg chg="add del mod">
          <ac:chgData name="beatriz.arranz@upm.es " userId="ce1e6db6-ef8e-451b-98be-88092539e78b" providerId="ADAL" clId="{DA848928-CE36-4AD5-A813-0A401B1FB9E8}" dt="2022-12-20T22:30:26.126" v="443" actId="478"/>
          <ac:picMkLst>
            <pc:docMk/>
            <pc:sldMk cId="3626565454" sldId="291"/>
            <ac:picMk id="14" creationId="{7894CA83-AD8C-47CF-8872-0DA9B103710E}"/>
          </ac:picMkLst>
        </pc:picChg>
        <pc:picChg chg="mod">
          <ac:chgData name="beatriz.arranz@upm.es " userId="ce1e6db6-ef8e-451b-98be-88092539e78b" providerId="ADAL" clId="{DA848928-CE36-4AD5-A813-0A401B1FB9E8}" dt="2022-12-20T22:31:14.072" v="461" actId="1076"/>
          <ac:picMkLst>
            <pc:docMk/>
            <pc:sldMk cId="3626565454" sldId="291"/>
            <ac:picMk id="15" creationId="{916EF5DE-CF76-496C-AB09-346B68E70A76}"/>
          </ac:picMkLst>
        </pc:picChg>
        <pc:picChg chg="add del mod">
          <ac:chgData name="beatriz.arranz@upm.es " userId="ce1e6db6-ef8e-451b-98be-88092539e78b" providerId="ADAL" clId="{DA848928-CE36-4AD5-A813-0A401B1FB9E8}" dt="2022-12-20T22:30:25.253" v="442" actId="478"/>
          <ac:picMkLst>
            <pc:docMk/>
            <pc:sldMk cId="3626565454" sldId="291"/>
            <ac:picMk id="17" creationId="{96213AF8-15D9-4E96-8495-5520230E129A}"/>
          </ac:picMkLst>
        </pc:picChg>
      </pc:sldChg>
      <pc:sldChg chg="addSp delSp add del">
        <pc:chgData name="beatriz.arranz@upm.es " userId="ce1e6db6-ef8e-451b-98be-88092539e78b" providerId="ADAL" clId="{DA848928-CE36-4AD5-A813-0A401B1FB9E8}" dt="2022-12-20T22:14:19.777" v="422"/>
        <pc:sldMkLst>
          <pc:docMk/>
          <pc:sldMk cId="3506612500" sldId="292"/>
        </pc:sldMkLst>
        <pc:spChg chg="add">
          <ac:chgData name="beatriz.arranz@upm.es " userId="ce1e6db6-ef8e-451b-98be-88092539e78b" providerId="ADAL" clId="{DA848928-CE36-4AD5-A813-0A401B1FB9E8}" dt="2022-12-20T22:14:19.777" v="422"/>
          <ac:spMkLst>
            <pc:docMk/>
            <pc:sldMk cId="3506612500" sldId="292"/>
            <ac:spMk id="4" creationId="{6AB38067-9DC7-41DE-AB15-449BEF5C0FA7}"/>
          </ac:spMkLst>
        </pc:spChg>
        <pc:picChg chg="add del">
          <ac:chgData name="beatriz.arranz@upm.es " userId="ce1e6db6-ef8e-451b-98be-88092539e78b" providerId="ADAL" clId="{DA848928-CE36-4AD5-A813-0A401B1FB9E8}" dt="2022-12-20T22:14:02.898" v="418"/>
          <ac:picMkLst>
            <pc:docMk/>
            <pc:sldMk cId="3506612500" sldId="292"/>
            <ac:picMk id="8" creationId="{E3A27295-7F43-4722-A54C-333EE50B4670}"/>
          </ac:picMkLst>
        </pc:picChg>
        <pc:picChg chg="add del">
          <ac:chgData name="beatriz.arranz@upm.es " userId="ce1e6db6-ef8e-451b-98be-88092539e78b" providerId="ADAL" clId="{DA848928-CE36-4AD5-A813-0A401B1FB9E8}" dt="2022-12-20T22:14:02.898" v="418"/>
          <ac:picMkLst>
            <pc:docMk/>
            <pc:sldMk cId="3506612500" sldId="292"/>
            <ac:picMk id="22" creationId="{7E84C9CF-0B99-4210-BA4E-A0BE51AEE40F}"/>
          </ac:picMkLst>
        </pc:picChg>
      </pc:sldChg>
      <pc:sldChg chg="addSp">
        <pc:chgData name="beatriz.arranz@upm.es " userId="ce1e6db6-ef8e-451b-98be-88092539e78b" providerId="ADAL" clId="{DA848928-CE36-4AD5-A813-0A401B1FB9E8}" dt="2022-12-20T22:14:17.928" v="421"/>
        <pc:sldMkLst>
          <pc:docMk/>
          <pc:sldMk cId="2766154608" sldId="293"/>
        </pc:sldMkLst>
        <pc:spChg chg="add">
          <ac:chgData name="beatriz.arranz@upm.es " userId="ce1e6db6-ef8e-451b-98be-88092539e78b" providerId="ADAL" clId="{DA848928-CE36-4AD5-A813-0A401B1FB9E8}" dt="2022-12-20T22:14:17.928" v="421"/>
          <ac:spMkLst>
            <pc:docMk/>
            <pc:sldMk cId="2766154608" sldId="293"/>
            <ac:spMk id="8" creationId="{1C6C0B23-91C6-4109-BB43-BEF51DF1F450}"/>
          </ac:spMkLst>
        </pc:spChg>
      </pc:sldChg>
      <pc:sldChg chg="addSp delSp add del">
        <pc:chgData name="beatriz.arranz@upm.es " userId="ce1e6db6-ef8e-451b-98be-88092539e78b" providerId="ADAL" clId="{DA848928-CE36-4AD5-A813-0A401B1FB9E8}" dt="2022-12-20T22:15:34.543" v="433" actId="2696"/>
        <pc:sldMkLst>
          <pc:docMk/>
          <pc:sldMk cId="1840645503" sldId="294"/>
        </pc:sldMkLst>
        <pc:spChg chg="del">
          <ac:chgData name="beatriz.arranz@upm.es " userId="ce1e6db6-ef8e-451b-98be-88092539e78b" providerId="ADAL" clId="{DA848928-CE36-4AD5-A813-0A401B1FB9E8}" dt="2022-12-20T22:14:25.425" v="424" actId="478"/>
          <ac:spMkLst>
            <pc:docMk/>
            <pc:sldMk cId="1840645503" sldId="294"/>
            <ac:spMk id="2" creationId="{37D8443A-D9C9-465F-9D17-FC10355E3AF2}"/>
          </ac:spMkLst>
        </pc:spChg>
        <pc:spChg chg="del">
          <ac:chgData name="beatriz.arranz@upm.es " userId="ce1e6db6-ef8e-451b-98be-88092539e78b" providerId="ADAL" clId="{DA848928-CE36-4AD5-A813-0A401B1FB9E8}" dt="2022-12-20T22:14:26.177" v="425" actId="478"/>
          <ac:spMkLst>
            <pc:docMk/>
            <pc:sldMk cId="1840645503" sldId="294"/>
            <ac:spMk id="3" creationId="{A50442AE-C7BE-46EF-9F1F-3091BC66C4E7}"/>
          </ac:spMkLst>
        </pc:spChg>
        <pc:spChg chg="add">
          <ac:chgData name="beatriz.arranz@upm.es " userId="ce1e6db6-ef8e-451b-98be-88092539e78b" providerId="ADAL" clId="{DA848928-CE36-4AD5-A813-0A401B1FB9E8}" dt="2022-12-20T22:14:23.157" v="423"/>
          <ac:spMkLst>
            <pc:docMk/>
            <pc:sldMk cId="1840645503" sldId="294"/>
            <ac:spMk id="4" creationId="{45BF9C13-6BF7-4015-B352-5327C80837FA}"/>
          </ac:spMkLst>
        </pc:spChg>
      </pc:sldChg>
    </pc:docChg>
  </pc:docChgLst>
  <pc:docChgLst>
    <pc:chgData name="beatriz.arranz@upm.es " userId="ce1e6db6-ef8e-451b-98be-88092539e78b" providerId="ADAL" clId="{303D7501-A6A9-47FB-9969-56B383F582C8}"/>
    <pc:docChg chg="custSel addSld delSld modSld">
      <pc:chgData name="beatriz.arranz@upm.es " userId="ce1e6db6-ef8e-451b-98be-88092539e78b" providerId="ADAL" clId="{303D7501-A6A9-47FB-9969-56B383F582C8}" dt="2022-12-16T13:25:35.803" v="904" actId="20577"/>
      <pc:docMkLst>
        <pc:docMk/>
      </pc:docMkLst>
      <pc:sldChg chg="addSp delSp modSp">
        <pc:chgData name="beatriz.arranz@upm.es " userId="ce1e6db6-ef8e-451b-98be-88092539e78b" providerId="ADAL" clId="{303D7501-A6A9-47FB-9969-56B383F582C8}" dt="2022-12-16T13:25:35.803" v="904" actId="20577"/>
        <pc:sldMkLst>
          <pc:docMk/>
          <pc:sldMk cId="1611972298" sldId="277"/>
        </pc:sldMkLst>
        <pc:spChg chg="mod">
          <ac:chgData name="beatriz.arranz@upm.es " userId="ce1e6db6-ef8e-451b-98be-88092539e78b" providerId="ADAL" clId="{303D7501-A6A9-47FB-9969-56B383F582C8}" dt="2022-12-16T12:24:40.363" v="32" actId="14100"/>
          <ac:spMkLst>
            <pc:docMk/>
            <pc:sldMk cId="1611972298" sldId="277"/>
            <ac:spMk id="11" creationId="{00000000-0000-0000-0000-000000000000}"/>
          </ac:spMkLst>
        </pc:spChg>
        <pc:spChg chg="mod">
          <ac:chgData name="beatriz.arranz@upm.es " userId="ce1e6db6-ef8e-451b-98be-88092539e78b" providerId="ADAL" clId="{303D7501-A6A9-47FB-9969-56B383F582C8}" dt="2022-12-16T13:05:08.313" v="317" actId="6549"/>
          <ac:spMkLst>
            <pc:docMk/>
            <pc:sldMk cId="1611972298" sldId="277"/>
            <ac:spMk id="12" creationId="{00000000-0000-0000-0000-000000000000}"/>
          </ac:spMkLst>
        </pc:spChg>
        <pc:spChg chg="mod">
          <ac:chgData name="beatriz.arranz@upm.es " userId="ce1e6db6-ef8e-451b-98be-88092539e78b" providerId="ADAL" clId="{303D7501-A6A9-47FB-9969-56B383F582C8}" dt="2022-12-16T13:25:35.803" v="904" actId="20577"/>
          <ac:spMkLst>
            <pc:docMk/>
            <pc:sldMk cId="1611972298" sldId="277"/>
            <ac:spMk id="13" creationId="{00000000-0000-0000-0000-000000000000}"/>
          </ac:spMkLst>
        </pc:spChg>
        <pc:spChg chg="mod">
          <ac:chgData name="beatriz.arranz@upm.es " userId="ce1e6db6-ef8e-451b-98be-88092539e78b" providerId="ADAL" clId="{303D7501-A6A9-47FB-9969-56B383F582C8}" dt="2022-12-16T12:35:58.285" v="128" actId="14100"/>
          <ac:spMkLst>
            <pc:docMk/>
            <pc:sldMk cId="1611972298" sldId="277"/>
            <ac:spMk id="18" creationId="{00000000-0000-0000-0000-000000000000}"/>
          </ac:spMkLst>
        </pc:spChg>
        <pc:spChg chg="mod">
          <ac:chgData name="beatriz.arranz@upm.es " userId="ce1e6db6-ef8e-451b-98be-88092539e78b" providerId="ADAL" clId="{303D7501-A6A9-47FB-9969-56B383F582C8}" dt="2022-12-16T13:06:06.284" v="358" actId="20577"/>
          <ac:spMkLst>
            <pc:docMk/>
            <pc:sldMk cId="1611972298" sldId="277"/>
            <ac:spMk id="20" creationId="{00000000-0000-0000-0000-000000000000}"/>
          </ac:spMkLst>
        </pc:spChg>
        <pc:picChg chg="del">
          <ac:chgData name="beatriz.arranz@upm.es " userId="ce1e6db6-ef8e-451b-98be-88092539e78b" providerId="ADAL" clId="{303D7501-A6A9-47FB-9969-56B383F582C8}" dt="2022-12-16T12:34:59.770" v="67" actId="478"/>
          <ac:picMkLst>
            <pc:docMk/>
            <pc:sldMk cId="1611972298" sldId="277"/>
            <ac:picMk id="4" creationId="{D1463B1C-9884-48D6-AD8C-771167DC061C}"/>
          </ac:picMkLst>
        </pc:picChg>
        <pc:picChg chg="add mod ord">
          <ac:chgData name="beatriz.arranz@upm.es " userId="ce1e6db6-ef8e-451b-98be-88092539e78b" providerId="ADAL" clId="{303D7501-A6A9-47FB-9969-56B383F582C8}" dt="2022-12-16T12:35:14.466" v="72" actId="167"/>
          <ac:picMkLst>
            <pc:docMk/>
            <pc:sldMk cId="1611972298" sldId="277"/>
            <ac:picMk id="15" creationId="{89598DAD-47F4-438C-BF7B-3CB723F3EC31}"/>
          </ac:picMkLst>
        </pc:picChg>
      </pc:sldChg>
      <pc:sldChg chg="delSp modSp">
        <pc:chgData name="beatriz.arranz@upm.es " userId="ce1e6db6-ef8e-451b-98be-88092539e78b" providerId="ADAL" clId="{303D7501-A6A9-47FB-9969-56B383F582C8}" dt="2022-12-16T13:24:34.787" v="834" actId="20577"/>
        <pc:sldMkLst>
          <pc:docMk/>
          <pc:sldMk cId="1704461530" sldId="280"/>
        </pc:sldMkLst>
        <pc:spChg chg="mod">
          <ac:chgData name="beatriz.arranz@upm.es " userId="ce1e6db6-ef8e-451b-98be-88092539e78b" providerId="ADAL" clId="{303D7501-A6A9-47FB-9969-56B383F582C8}" dt="2022-12-16T13:10:03.170" v="719" actId="20577"/>
          <ac:spMkLst>
            <pc:docMk/>
            <pc:sldMk cId="1704461530" sldId="280"/>
            <ac:spMk id="3" creationId="{00000000-0000-0000-0000-000000000000}"/>
          </ac:spMkLst>
        </pc:spChg>
        <pc:spChg chg="mod">
          <ac:chgData name="beatriz.arranz@upm.es " userId="ce1e6db6-ef8e-451b-98be-88092539e78b" providerId="ADAL" clId="{303D7501-A6A9-47FB-9969-56B383F582C8}" dt="2022-12-16T13:24:34.787" v="834" actId="20577"/>
          <ac:spMkLst>
            <pc:docMk/>
            <pc:sldMk cId="1704461530" sldId="280"/>
            <ac:spMk id="5" creationId="{00000000-0000-0000-0000-000000000000}"/>
          </ac:spMkLst>
        </pc:spChg>
        <pc:spChg chg="mod">
          <ac:chgData name="beatriz.arranz@upm.es " userId="ce1e6db6-ef8e-451b-98be-88092539e78b" providerId="ADAL" clId="{303D7501-A6A9-47FB-9969-56B383F582C8}" dt="2022-12-16T13:23:46.899" v="827"/>
          <ac:spMkLst>
            <pc:docMk/>
            <pc:sldMk cId="1704461530" sldId="280"/>
            <ac:spMk id="25" creationId="{00000000-0000-0000-0000-000000000000}"/>
          </ac:spMkLst>
        </pc:spChg>
        <pc:picChg chg="mod">
          <ac:chgData name="beatriz.arranz@upm.es " userId="ce1e6db6-ef8e-451b-98be-88092539e78b" providerId="ADAL" clId="{303D7501-A6A9-47FB-9969-56B383F582C8}" dt="2022-12-16T13:23:31.799" v="826" actId="1076"/>
          <ac:picMkLst>
            <pc:docMk/>
            <pc:sldMk cId="1704461530" sldId="280"/>
            <ac:picMk id="11" creationId="{00000000-0000-0000-0000-000000000000}"/>
          </ac:picMkLst>
        </pc:picChg>
        <pc:picChg chg="del">
          <ac:chgData name="beatriz.arranz@upm.es " userId="ce1e6db6-ef8e-451b-98be-88092539e78b" providerId="ADAL" clId="{303D7501-A6A9-47FB-9969-56B383F582C8}" dt="2022-12-16T13:23:30.090" v="825" actId="478"/>
          <ac:picMkLst>
            <pc:docMk/>
            <pc:sldMk cId="1704461530" sldId="280"/>
            <ac:picMk id="16" creationId="{00000000-0000-0000-0000-000000000000}"/>
          </ac:picMkLst>
        </pc:picChg>
        <pc:picChg chg="del">
          <ac:chgData name="beatriz.arranz@upm.es " userId="ce1e6db6-ef8e-451b-98be-88092539e78b" providerId="ADAL" clId="{303D7501-A6A9-47FB-9969-56B383F582C8}" dt="2022-12-16T13:23:29.451" v="824" actId="478"/>
          <ac:picMkLst>
            <pc:docMk/>
            <pc:sldMk cId="1704461530" sldId="280"/>
            <ac:picMk id="18" creationId="{00000000-0000-0000-0000-000000000000}"/>
          </ac:picMkLst>
        </pc:picChg>
      </pc:sldChg>
      <pc:sldChg chg="modSp">
        <pc:chgData name="beatriz.arranz@upm.es " userId="ce1e6db6-ef8e-451b-98be-88092539e78b" providerId="ADAL" clId="{303D7501-A6A9-47FB-9969-56B383F582C8}" dt="2022-12-16T13:22:56.711" v="823" actId="20577"/>
        <pc:sldMkLst>
          <pc:docMk/>
          <pc:sldMk cId="630855723" sldId="281"/>
        </pc:sldMkLst>
        <pc:spChg chg="mod">
          <ac:chgData name="beatriz.arranz@upm.es " userId="ce1e6db6-ef8e-451b-98be-88092539e78b" providerId="ADAL" clId="{303D7501-A6A9-47FB-9969-56B383F582C8}" dt="2022-12-16T13:22:56.711" v="823" actId="20577"/>
          <ac:spMkLst>
            <pc:docMk/>
            <pc:sldMk cId="630855723" sldId="281"/>
            <ac:spMk id="3" creationId="{00000000-0000-0000-0000-000000000000}"/>
          </ac:spMkLst>
        </pc:spChg>
      </pc:sldChg>
      <pc:sldChg chg="modSp">
        <pc:chgData name="beatriz.arranz@upm.es " userId="ce1e6db6-ef8e-451b-98be-88092539e78b" providerId="ADAL" clId="{303D7501-A6A9-47FB-9969-56B383F582C8}" dt="2022-12-16T13:03:41.628" v="286" actId="20577"/>
        <pc:sldMkLst>
          <pc:docMk/>
          <pc:sldMk cId="1646280223" sldId="282"/>
        </pc:sldMkLst>
        <pc:spChg chg="mod">
          <ac:chgData name="beatriz.arranz@upm.es " userId="ce1e6db6-ef8e-451b-98be-88092539e78b" providerId="ADAL" clId="{303D7501-A6A9-47FB-9969-56B383F582C8}" dt="2022-12-16T13:03:41.628" v="286" actId="20577"/>
          <ac:spMkLst>
            <pc:docMk/>
            <pc:sldMk cId="1646280223" sldId="282"/>
            <ac:spMk id="3" creationId="{00000000-0000-0000-0000-000000000000}"/>
          </ac:spMkLst>
        </pc:spChg>
      </pc:sldChg>
      <pc:sldChg chg="addSp delSp modSp">
        <pc:chgData name="beatriz.arranz@upm.es " userId="ce1e6db6-ef8e-451b-98be-88092539e78b" providerId="ADAL" clId="{303D7501-A6A9-47FB-9969-56B383F582C8}" dt="2022-12-16T13:22:13.185" v="779" actId="1076"/>
        <pc:sldMkLst>
          <pc:docMk/>
          <pc:sldMk cId="3626565454" sldId="291"/>
        </pc:sldMkLst>
        <pc:spChg chg="mod">
          <ac:chgData name="beatriz.arranz@upm.es " userId="ce1e6db6-ef8e-451b-98be-88092539e78b" providerId="ADAL" clId="{303D7501-A6A9-47FB-9969-56B383F582C8}" dt="2022-12-16T12:25:12.082" v="61" actId="20577"/>
          <ac:spMkLst>
            <pc:docMk/>
            <pc:sldMk cId="3626565454" sldId="291"/>
            <ac:spMk id="28" creationId="{4C9C4ECC-73F9-4588-82D9-0A8D115E7150}"/>
          </ac:spMkLst>
        </pc:spChg>
        <pc:picChg chg="add mod ord">
          <ac:chgData name="beatriz.arranz@upm.es " userId="ce1e6db6-ef8e-451b-98be-88092539e78b" providerId="ADAL" clId="{303D7501-A6A9-47FB-9969-56B383F582C8}" dt="2022-12-16T13:20:43.505" v="763" actId="1076"/>
          <ac:picMkLst>
            <pc:docMk/>
            <pc:sldMk cId="3626565454" sldId="291"/>
            <ac:picMk id="3" creationId="{31ACE9FF-BA9C-47A9-9EF3-1DA4C4EFD97F}"/>
          </ac:picMkLst>
        </pc:picChg>
        <pc:picChg chg="del">
          <ac:chgData name="beatriz.arranz@upm.es " userId="ce1e6db6-ef8e-451b-98be-88092539e78b" providerId="ADAL" clId="{303D7501-A6A9-47FB-9969-56B383F582C8}" dt="2022-12-16T12:24:58.404" v="52" actId="478"/>
          <ac:picMkLst>
            <pc:docMk/>
            <pc:sldMk cId="3626565454" sldId="291"/>
            <ac:picMk id="5" creationId="{4D5A90C0-2540-48A4-82F9-0A24D8694E5F}"/>
          </ac:picMkLst>
        </pc:picChg>
        <pc:picChg chg="add del mod">
          <ac:chgData name="beatriz.arranz@upm.es " userId="ce1e6db6-ef8e-451b-98be-88092539e78b" providerId="ADAL" clId="{303D7501-A6A9-47FB-9969-56B383F582C8}" dt="2022-12-16T13:20:23.393" v="758" actId="478"/>
          <ac:picMkLst>
            <pc:docMk/>
            <pc:sldMk cId="3626565454" sldId="291"/>
            <ac:picMk id="6" creationId="{FA0496B2-B7F0-42A8-8A0B-512C6270FD95}"/>
          </ac:picMkLst>
        </pc:picChg>
        <pc:picChg chg="add del mod modCrop">
          <ac:chgData name="beatriz.arranz@upm.es " userId="ce1e6db6-ef8e-451b-98be-88092539e78b" providerId="ADAL" clId="{303D7501-A6A9-47FB-9969-56B383F582C8}" dt="2022-12-16T12:52:05.865" v="209" actId="478"/>
          <ac:picMkLst>
            <pc:docMk/>
            <pc:sldMk cId="3626565454" sldId="291"/>
            <ac:picMk id="7" creationId="{D004F768-3491-42C4-AB5E-B9AA2827E334}"/>
          </ac:picMkLst>
        </pc:picChg>
        <pc:picChg chg="add del mod">
          <ac:chgData name="beatriz.arranz@upm.es " userId="ce1e6db6-ef8e-451b-98be-88092539e78b" providerId="ADAL" clId="{303D7501-A6A9-47FB-9969-56B383F582C8}" dt="2022-12-16T13:20:14.580" v="755" actId="478"/>
          <ac:picMkLst>
            <pc:docMk/>
            <pc:sldMk cId="3626565454" sldId="291"/>
            <ac:picMk id="9" creationId="{C3EEE529-1639-42B1-BA56-49B3DACBA160}"/>
          </ac:picMkLst>
        </pc:picChg>
        <pc:picChg chg="add del mod">
          <ac:chgData name="beatriz.arranz@upm.es " userId="ce1e6db6-ef8e-451b-98be-88092539e78b" providerId="ADAL" clId="{303D7501-A6A9-47FB-9969-56B383F582C8}" dt="2022-12-16T13:20:33.504" v="761" actId="478"/>
          <ac:picMkLst>
            <pc:docMk/>
            <pc:sldMk cId="3626565454" sldId="291"/>
            <ac:picMk id="10" creationId="{63805A24-43F7-4F27-8C33-3B809127B3F5}"/>
          </ac:picMkLst>
        </pc:picChg>
        <pc:picChg chg="add del mod">
          <ac:chgData name="beatriz.arranz@upm.es " userId="ce1e6db6-ef8e-451b-98be-88092539e78b" providerId="ADAL" clId="{303D7501-A6A9-47FB-9969-56B383F582C8}" dt="2022-12-16T13:19:55.880" v="749" actId="478"/>
          <ac:picMkLst>
            <pc:docMk/>
            <pc:sldMk cId="3626565454" sldId="291"/>
            <ac:picMk id="11" creationId="{83D5B362-52DE-4038-9997-9F89E31B7E25}"/>
          </ac:picMkLst>
        </pc:picChg>
        <pc:picChg chg="add del mod">
          <ac:chgData name="beatriz.arranz@upm.es " userId="ce1e6db6-ef8e-451b-98be-88092539e78b" providerId="ADAL" clId="{303D7501-A6A9-47FB-9969-56B383F582C8}" dt="2022-12-16T13:19:50.071" v="747" actId="478"/>
          <ac:picMkLst>
            <pc:docMk/>
            <pc:sldMk cId="3626565454" sldId="291"/>
            <ac:picMk id="12" creationId="{4B9E3D64-D059-4D81-92F1-CD1218ABBBF1}"/>
          </ac:picMkLst>
        </pc:picChg>
        <pc:picChg chg="add del mod">
          <ac:chgData name="beatriz.arranz@upm.es " userId="ce1e6db6-ef8e-451b-98be-88092539e78b" providerId="ADAL" clId="{303D7501-A6A9-47FB-9969-56B383F582C8}" dt="2022-12-16T13:19:43.893" v="743" actId="478"/>
          <ac:picMkLst>
            <pc:docMk/>
            <pc:sldMk cId="3626565454" sldId="291"/>
            <ac:picMk id="13" creationId="{D48C7E18-D066-4AB5-9214-756BB684B10F}"/>
          </ac:picMkLst>
        </pc:picChg>
        <pc:picChg chg="add mod ord">
          <ac:chgData name="beatriz.arranz@upm.es " userId="ce1e6db6-ef8e-451b-98be-88092539e78b" providerId="ADAL" clId="{303D7501-A6A9-47FB-9969-56B383F582C8}" dt="2022-12-16T13:21:56.944" v="774" actId="1076"/>
          <ac:picMkLst>
            <pc:docMk/>
            <pc:sldMk cId="3626565454" sldId="291"/>
            <ac:picMk id="14" creationId="{47EFA7CC-3C39-4D49-862E-C390A8C6A622}"/>
          </ac:picMkLst>
        </pc:picChg>
        <pc:picChg chg="add mod modCrop">
          <ac:chgData name="beatriz.arranz@upm.es " userId="ce1e6db6-ef8e-451b-98be-88092539e78b" providerId="ADAL" clId="{303D7501-A6A9-47FB-9969-56B383F582C8}" dt="2022-12-16T13:22:13.185" v="779" actId="1076"/>
          <ac:picMkLst>
            <pc:docMk/>
            <pc:sldMk cId="3626565454" sldId="291"/>
            <ac:picMk id="15" creationId="{916EF5DE-CF76-496C-AB09-346B68E70A76}"/>
          </ac:picMkLst>
        </pc:picChg>
      </pc:sldChg>
      <pc:sldChg chg="modSp add">
        <pc:chgData name="beatriz.arranz@upm.es " userId="ce1e6db6-ef8e-451b-98be-88092539e78b" providerId="ADAL" clId="{303D7501-A6A9-47FB-9969-56B383F582C8}" dt="2022-12-16T13:21:21.953" v="767" actId="1076"/>
        <pc:sldMkLst>
          <pc:docMk/>
          <pc:sldMk cId="2766154608" sldId="293"/>
        </pc:sldMkLst>
        <pc:picChg chg="mod modCrop">
          <ac:chgData name="beatriz.arranz@upm.es " userId="ce1e6db6-ef8e-451b-98be-88092539e78b" providerId="ADAL" clId="{303D7501-A6A9-47FB-9969-56B383F582C8}" dt="2022-12-16T13:21:21.953" v="767" actId="1076"/>
          <ac:picMkLst>
            <pc:docMk/>
            <pc:sldMk cId="2766154608" sldId="293"/>
            <ac:picMk id="5" creationId="{9BDF001B-CF7C-43EB-AAA4-EBA53B610D87}"/>
          </ac:picMkLst>
        </pc:picChg>
        <pc:picChg chg="mod">
          <ac:chgData name="beatriz.arranz@upm.es " userId="ce1e6db6-ef8e-451b-98be-88092539e78b" providerId="ADAL" clId="{303D7501-A6A9-47FB-9969-56B383F582C8}" dt="2022-12-16T13:19:20.424" v="739" actId="1076"/>
          <ac:picMkLst>
            <pc:docMk/>
            <pc:sldMk cId="2766154608" sldId="293"/>
            <ac:picMk id="6" creationId="{1900208F-6983-43EC-B4FD-B23195E0BE48}"/>
          </ac:picMkLst>
        </pc:picChg>
      </pc:sldChg>
    </pc:docChg>
  </pc:docChgLst>
  <pc:docChgLst>
    <pc:chgData name="Usuario invitado" userId="S::urn:spo:anon#681e234115a4fffe0835fc26ed50f9792a81b754fee53853d8465dd2370ef633::" providerId="AD" clId="Web-{087CF9A1-7E73-4817-A346-E4E230AD4199}"/>
    <pc:docChg chg="modSld">
      <pc:chgData name="Usuario invitado" userId="S::urn:spo:anon#681e234115a4fffe0835fc26ed50f9792a81b754fee53853d8465dd2370ef633::" providerId="AD" clId="Web-{087CF9A1-7E73-4817-A346-E4E230AD4199}" dt="2022-12-19T17:57:10.467" v="0" actId="1076"/>
      <pc:docMkLst>
        <pc:docMk/>
      </pc:docMkLst>
      <pc:sldChg chg="modSp">
        <pc:chgData name="Usuario invitado" userId="S::urn:spo:anon#681e234115a4fffe0835fc26ed50f9792a81b754fee53853d8465dd2370ef633::" providerId="AD" clId="Web-{087CF9A1-7E73-4817-A346-E4E230AD4199}" dt="2022-12-19T17:57:10.467" v="0" actId="1076"/>
        <pc:sldMkLst>
          <pc:docMk/>
          <pc:sldMk cId="1611972298" sldId="277"/>
        </pc:sldMkLst>
        <pc:spChg chg="mod">
          <ac:chgData name="Usuario invitado" userId="S::urn:spo:anon#681e234115a4fffe0835fc26ed50f9792a81b754fee53853d8465dd2370ef633::" providerId="AD" clId="Web-{087CF9A1-7E73-4817-A346-E4E230AD4199}" dt="2022-12-19T17:57:10.467" v="0" actId="1076"/>
          <ac:spMkLst>
            <pc:docMk/>
            <pc:sldMk cId="1611972298" sldId="277"/>
            <ac:spMk id="1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C2BE8-028E-4CA1-B771-222750FFD0FE}" type="datetimeFigureOut">
              <a:rPr lang="es-ES" smtClean="0"/>
              <a:t>20/12/2022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38157-0649-497B-988A-0F33430B95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846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38157-0649-497B-988A-0F33430B956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0922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925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70782EA-B534-4ED2-8477-AAE4E8A3FD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F0E107-DA5C-4E70-8409-38805247A1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Título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FA7A37-C3CC-4B45-B357-FBADC43C72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Subtítulo</a:t>
            </a:r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6FD7FB-3AB1-410E-9FAA-65047C2D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93180"/>
            <a:ext cx="61468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70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AA9760B-9468-4D31-8EB3-A79C2AFE7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275" y="365125"/>
            <a:ext cx="9732963" cy="1068388"/>
          </a:xfrm>
        </p:spPr>
        <p:txBody>
          <a:bodyPr/>
          <a:lstStyle>
            <a:lvl1pPr marL="0" indent="0" algn="ctr">
              <a:buNone/>
              <a:defRPr sz="5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B91AFA67-A7DE-47A4-8223-4BF700092C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4313" y="2119835"/>
            <a:ext cx="3299044" cy="1396421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9072A3D-529C-4DD5-815F-7FCD10FD9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9579" y="1965436"/>
            <a:ext cx="2792841" cy="1867713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79CAC00E-8D0E-48D9-A917-404892547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16547" y="1965435"/>
            <a:ext cx="3264134" cy="1396421"/>
          </a:xfrm>
          <a:prstGeom prst="rect">
            <a:avLst/>
          </a:prstGeom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4B5F6048-73F5-4A1E-A569-77F442F051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98462" y="4046743"/>
            <a:ext cx="2792841" cy="1867713"/>
          </a:xfrm>
          <a:prstGeom prst="rect">
            <a:avLst/>
          </a:prstGeom>
        </p:spPr>
      </p:pic>
      <p:pic>
        <p:nvPicPr>
          <p:cNvPr id="15" name="Picture 23">
            <a:extLst>
              <a:ext uri="{FF2B5EF4-FFF2-40B4-BE49-F238E27FC236}">
                <a16:creationId xmlns:a16="http://schemas.microsoft.com/office/drawing/2014/main" id="{5D2CD3B4-8F35-48D2-A983-1FC76CA90EF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699579" y="4046743"/>
            <a:ext cx="2792841" cy="1867713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7B2E5E71-5FD4-4D53-9551-B0BCA3681C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59447" y="4389642"/>
            <a:ext cx="2792842" cy="1396421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AF4E8179-C61A-43E7-BFB8-AA71A72CE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98613" y="227584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8" name="Marcador de texto 16">
            <a:extLst>
              <a:ext uri="{FF2B5EF4-FFF2-40B4-BE49-F238E27FC236}">
                <a16:creationId xmlns:a16="http://schemas.microsoft.com/office/drawing/2014/main" id="{A6FC0F51-46F1-4318-89A3-0F0E799DA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2101" y="2107668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9" name="Marcador de texto 16">
            <a:extLst>
              <a:ext uri="{FF2B5EF4-FFF2-40B4-BE49-F238E27FC236}">
                <a16:creationId xmlns:a16="http://schemas.microsoft.com/office/drawing/2014/main" id="{F41BD7D5-B216-4A81-B9F8-15B4C2F665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96270" y="2087065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0" name="Marcador de texto 16">
            <a:extLst>
              <a:ext uri="{FF2B5EF4-FFF2-40B4-BE49-F238E27FC236}">
                <a16:creationId xmlns:a16="http://schemas.microsoft.com/office/drawing/2014/main" id="{80F4C487-A215-435A-B886-7C769D6877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105" y="4632903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1" name="Marcador de texto 16">
            <a:extLst>
              <a:ext uri="{FF2B5EF4-FFF2-40B4-BE49-F238E27FC236}">
                <a16:creationId xmlns:a16="http://schemas.microsoft.com/office/drawing/2014/main" id="{0BCF75C9-02C1-4A69-BC60-905EC2FE35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59786" y="4635966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2" name="Marcador de texto 16">
            <a:extLst>
              <a:ext uri="{FF2B5EF4-FFF2-40B4-BE49-F238E27FC236}">
                <a16:creationId xmlns:a16="http://schemas.microsoft.com/office/drawing/2014/main" id="{CE21216D-ACBE-4EF9-960E-55B878B28B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8427" y="4511272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84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Google Shape;328;p16">
            <a:extLst>
              <a:ext uri="{FF2B5EF4-FFF2-40B4-BE49-F238E27FC236}">
                <a16:creationId xmlns:a16="http://schemas.microsoft.com/office/drawing/2014/main" id="{24DF1F83-572C-4A7D-9CF1-4A2AA8C776B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3083" y="2507886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29;p16">
            <a:extLst>
              <a:ext uri="{FF2B5EF4-FFF2-40B4-BE49-F238E27FC236}">
                <a16:creationId xmlns:a16="http://schemas.microsoft.com/office/drawing/2014/main" id="{B3757EBC-0966-432F-8C38-10DD0B0DAAF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0462849" y="3993195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BFA1E6D-7EF4-41BA-B557-C78C0956FB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58189" y="2865440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16" name="Marcador de texto 14">
            <a:extLst>
              <a:ext uri="{FF2B5EF4-FFF2-40B4-BE49-F238E27FC236}">
                <a16:creationId xmlns:a16="http://schemas.microsoft.com/office/drawing/2014/main" id="{9BDAC8F2-3788-4707-A007-E7CA1B6BC3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7963" y="2142096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22" name="Google Shape;328;p16">
            <a:extLst>
              <a:ext uri="{FF2B5EF4-FFF2-40B4-BE49-F238E27FC236}">
                <a16:creationId xmlns:a16="http://schemas.microsoft.com/office/drawing/2014/main" id="{5328C269-65CC-4DE1-88F0-A11B9783493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14046" y="1167637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29;p16">
            <a:extLst>
              <a:ext uri="{FF2B5EF4-FFF2-40B4-BE49-F238E27FC236}">
                <a16:creationId xmlns:a16="http://schemas.microsoft.com/office/drawing/2014/main" id="{F001E898-375C-491D-B699-A97C336B95A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433812" y="2652946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Marcador de texto 6">
            <a:extLst>
              <a:ext uri="{FF2B5EF4-FFF2-40B4-BE49-F238E27FC236}">
                <a16:creationId xmlns:a16="http://schemas.microsoft.com/office/drawing/2014/main" id="{8108AC90-3E1E-4BE3-8A6A-5884881B3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29152" y="1525191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25" name="Marcador de texto 14">
            <a:extLst>
              <a:ext uri="{FF2B5EF4-FFF2-40B4-BE49-F238E27FC236}">
                <a16:creationId xmlns:a16="http://schemas.microsoft.com/office/drawing/2014/main" id="{41D60D40-5EDA-4414-8BAF-4B006C2824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58926" y="801847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26" name="Google Shape;328;p16">
            <a:extLst>
              <a:ext uri="{FF2B5EF4-FFF2-40B4-BE49-F238E27FC236}">
                <a16:creationId xmlns:a16="http://schemas.microsoft.com/office/drawing/2014/main" id="{C98D7047-F0E5-46AC-9D24-A804CFBE591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366375" y="4241472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29;p16">
            <a:extLst>
              <a:ext uri="{FF2B5EF4-FFF2-40B4-BE49-F238E27FC236}">
                <a16:creationId xmlns:a16="http://schemas.microsoft.com/office/drawing/2014/main" id="{DEF5755B-C138-46E2-8FBC-8C496989164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786141" y="5726781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Marcador de texto 6">
            <a:extLst>
              <a:ext uri="{FF2B5EF4-FFF2-40B4-BE49-F238E27FC236}">
                <a16:creationId xmlns:a16="http://schemas.microsoft.com/office/drawing/2014/main" id="{B3639C71-E338-4247-A622-0A054314E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81481" y="4599026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29" name="Marcador de texto 14">
            <a:extLst>
              <a:ext uri="{FF2B5EF4-FFF2-40B4-BE49-F238E27FC236}">
                <a16:creationId xmlns:a16="http://schemas.microsoft.com/office/drawing/2014/main" id="{4D2FE54A-1012-42D7-A643-11C0CAF4DB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11255" y="3875682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02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0F150E9D-2901-47C5-9F9B-F09BA1CE4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513" y="822613"/>
            <a:ext cx="10626974" cy="619103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856982E5-1809-49B7-83EC-A9FF22E336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r="5296" b="18525"/>
          <a:stretch/>
        </p:blipFill>
        <p:spPr>
          <a:xfrm flipV="1">
            <a:off x="1111473" y="2215871"/>
            <a:ext cx="9969054" cy="79526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94AA98D2-037C-438E-BD72-D089CFE30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" r="5473" b="18074"/>
          <a:stretch/>
        </p:blipFill>
        <p:spPr>
          <a:xfrm flipV="1">
            <a:off x="1163513" y="3152573"/>
            <a:ext cx="9950468" cy="79965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B8AFDB76-483C-4754-A324-77B176F1E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85" b="11110"/>
          <a:stretch/>
        </p:blipFill>
        <p:spPr>
          <a:xfrm flipV="1">
            <a:off x="1163513" y="4089276"/>
            <a:ext cx="9928165" cy="86764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4F06CEC8-417B-44D1-A250-6AC1281A4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17" r="5473" b="19431"/>
          <a:stretch/>
        </p:blipFill>
        <p:spPr>
          <a:xfrm flipV="1">
            <a:off x="1191325" y="6040740"/>
            <a:ext cx="9950468" cy="122663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B9373D37-DCE1-402D-8481-DDEF73DE65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r="6003" b="-2979"/>
          <a:stretch/>
        </p:blipFill>
        <p:spPr>
          <a:xfrm flipV="1">
            <a:off x="1163513" y="4970222"/>
            <a:ext cx="9894712" cy="100515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E7D45552-F6A7-4698-8941-2A203321AA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759879" y="3714341"/>
            <a:ext cx="4621326" cy="108948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A8E06FA0-C959-40E2-99E0-D758216F5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744793" y="2692600"/>
            <a:ext cx="2654300" cy="139700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F322EA4A-C10F-4C20-AB38-358C158B0E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744793" y="4677210"/>
            <a:ext cx="2654300" cy="1397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B4D1CC88-04C1-43A7-A5D0-B567150B8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16306" y="1495736"/>
            <a:ext cx="375429" cy="75085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E69B722D-DBF8-493A-B65E-CD01F454ABDB}"/>
              </a:ext>
            </a:extLst>
          </p:cNvPr>
          <p:cNvSpPr/>
          <p:nvPr userDrawn="1"/>
        </p:nvSpPr>
        <p:spPr>
          <a:xfrm>
            <a:off x="1011113" y="369039"/>
            <a:ext cx="2310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</a:rPr>
              <a:t>EELISA Table Title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376F0EC-1799-4B64-B923-98CD0E433874}"/>
              </a:ext>
            </a:extLst>
          </p:cNvPr>
          <p:cNvSpPr/>
          <p:nvPr userDrawn="1"/>
        </p:nvSpPr>
        <p:spPr>
          <a:xfrm>
            <a:off x="1681329" y="972629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62D2DBC-FD95-49DE-B091-5974C779EDA1}"/>
              </a:ext>
            </a:extLst>
          </p:cNvPr>
          <p:cNvSpPr/>
          <p:nvPr userDrawn="1"/>
        </p:nvSpPr>
        <p:spPr>
          <a:xfrm>
            <a:off x="3871410" y="986265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BF90930-3315-41C0-A357-C5DA86E729A6}"/>
              </a:ext>
            </a:extLst>
          </p:cNvPr>
          <p:cNvSpPr/>
          <p:nvPr userDrawn="1"/>
        </p:nvSpPr>
        <p:spPr>
          <a:xfrm>
            <a:off x="5629063" y="998659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FBB6140-D2BE-4F99-B015-982B33EA0DD2}"/>
              </a:ext>
            </a:extLst>
          </p:cNvPr>
          <p:cNvSpPr/>
          <p:nvPr userDrawn="1"/>
        </p:nvSpPr>
        <p:spPr>
          <a:xfrm>
            <a:off x="7593694" y="1006535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3E55796-77D1-451B-86F4-38D924C1ACAD}"/>
              </a:ext>
            </a:extLst>
          </p:cNvPr>
          <p:cNvSpPr/>
          <p:nvPr userDrawn="1"/>
        </p:nvSpPr>
        <p:spPr>
          <a:xfrm>
            <a:off x="9615890" y="981488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4E152692-316D-4824-B664-A0C7947CC4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702737" y="2369984"/>
            <a:ext cx="388998" cy="777996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C4A42548-D381-4A3A-AFAE-B43C04B6AB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786173" y="3691489"/>
            <a:ext cx="4621326" cy="108948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03A4CE9D-2AF1-495C-B293-599F186D7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003736" y="3675603"/>
            <a:ext cx="4621326" cy="108948"/>
          </a:xfrm>
          <a:prstGeom prst="rect">
            <a:avLst/>
          </a:prstGeom>
        </p:spPr>
      </p:pic>
      <p:pic>
        <p:nvPicPr>
          <p:cNvPr id="23" name="Picture 13">
            <a:extLst>
              <a:ext uri="{FF2B5EF4-FFF2-40B4-BE49-F238E27FC236}">
                <a16:creationId xmlns:a16="http://schemas.microsoft.com/office/drawing/2014/main" id="{6C7CDC27-EA80-482D-B2F7-FFE35C5DEA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6820346" y="3709073"/>
            <a:ext cx="4621326" cy="10894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A02621E4-E4A1-48A5-9805-5432409EA1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09521" y="3325391"/>
            <a:ext cx="375429" cy="750857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1C786A93-B480-42BC-9797-D06B62FDEC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716851" y="4253659"/>
            <a:ext cx="388998" cy="777996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F7840C47-5E49-4F05-B194-876EE96190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774515" y="5239604"/>
            <a:ext cx="388998" cy="77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5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9E1D7FF-90B7-45A7-ACF2-ABC941307C3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94261944"/>
              </p:ext>
            </p:extLst>
          </p:nvPr>
        </p:nvGraphicFramePr>
        <p:xfrm>
          <a:off x="1525211" y="1648538"/>
          <a:ext cx="9813349" cy="4340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1140">
                  <a:extLst>
                    <a:ext uri="{9D8B030D-6E8A-4147-A177-3AD203B41FA5}">
                      <a16:colId xmlns:a16="http://schemas.microsoft.com/office/drawing/2014/main" val="3235795369"/>
                    </a:ext>
                  </a:extLst>
                </a:gridCol>
                <a:gridCol w="1037595">
                  <a:extLst>
                    <a:ext uri="{9D8B030D-6E8A-4147-A177-3AD203B41FA5}">
                      <a16:colId xmlns:a16="http://schemas.microsoft.com/office/drawing/2014/main" val="4083462552"/>
                    </a:ext>
                  </a:extLst>
                </a:gridCol>
                <a:gridCol w="979490">
                  <a:extLst>
                    <a:ext uri="{9D8B030D-6E8A-4147-A177-3AD203B41FA5}">
                      <a16:colId xmlns:a16="http://schemas.microsoft.com/office/drawing/2014/main" val="2909965914"/>
                    </a:ext>
                  </a:extLst>
                </a:gridCol>
                <a:gridCol w="1008099">
                  <a:extLst>
                    <a:ext uri="{9D8B030D-6E8A-4147-A177-3AD203B41FA5}">
                      <a16:colId xmlns:a16="http://schemas.microsoft.com/office/drawing/2014/main" val="998409404"/>
                    </a:ext>
                  </a:extLst>
                </a:gridCol>
                <a:gridCol w="917678">
                  <a:extLst>
                    <a:ext uri="{9D8B030D-6E8A-4147-A177-3AD203B41FA5}">
                      <a16:colId xmlns:a16="http://schemas.microsoft.com/office/drawing/2014/main" val="1735919115"/>
                    </a:ext>
                  </a:extLst>
                </a:gridCol>
                <a:gridCol w="969347">
                  <a:extLst>
                    <a:ext uri="{9D8B030D-6E8A-4147-A177-3AD203B41FA5}">
                      <a16:colId xmlns:a16="http://schemas.microsoft.com/office/drawing/2014/main" val="2623026213"/>
                    </a:ext>
                  </a:extLst>
                </a:gridCol>
              </a:tblGrid>
              <a:tr h="1264171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Table title</a:t>
                      </a:r>
                    </a:p>
                    <a:p>
                      <a:endParaRPr lang="en-US" sz="180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endParaRPr lang="en-US" sz="180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592743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r>
                        <a:rPr lang="en-US" sz="18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435815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727279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316277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223798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888369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Total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819395"/>
                  </a:ext>
                </a:extLst>
              </a:tr>
            </a:tbl>
          </a:graphicData>
        </a:graphic>
      </p:graphicFrame>
      <p:pic>
        <p:nvPicPr>
          <p:cNvPr id="5" name="Picture 9">
            <a:extLst>
              <a:ext uri="{FF2B5EF4-FFF2-40B4-BE49-F238E27FC236}">
                <a16:creationId xmlns:a16="http://schemas.microsoft.com/office/drawing/2014/main" id="{8FFE6DFE-5A69-4F92-B2D1-04770EA40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1841" y="1648538"/>
            <a:ext cx="852535" cy="118745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4AE950E2-FECC-41C7-85DC-3F58D23B59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38955" y="1648536"/>
            <a:ext cx="852535" cy="118745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58C1A1EF-97E1-4D3E-B2E0-7A87393D68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39357" y="1648538"/>
            <a:ext cx="852535" cy="1187457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B548BBDB-491A-400A-925A-5740BC1535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557" y="1648538"/>
            <a:ext cx="852535" cy="1187457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BECF24A5-91B4-4C1A-9F25-C8D12917A8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14730" y="1648537"/>
            <a:ext cx="852535" cy="118745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9602D61-37E2-49BC-A5CA-648B82276B15}"/>
              </a:ext>
            </a:extLst>
          </p:cNvPr>
          <p:cNvSpPr txBox="1">
            <a:spLocks/>
          </p:cNvSpPr>
          <p:nvPr userDrawn="1"/>
        </p:nvSpPr>
        <p:spPr>
          <a:xfrm>
            <a:off x="519081" y="813198"/>
            <a:ext cx="4213194" cy="459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latin typeface="Roboto" panose="02000000000000000000" pitchFamily="2" charset="0"/>
                <a:ea typeface="Roboto" panose="02000000000000000000" pitchFamily="2" charset="0"/>
              </a:rPr>
              <a:t>EELISA Table</a:t>
            </a:r>
          </a:p>
        </p:txBody>
      </p:sp>
    </p:spTree>
    <p:extLst>
      <p:ext uri="{BB962C8B-B14F-4D97-AF65-F5344CB8AC3E}">
        <p14:creationId xmlns:p14="http://schemas.microsoft.com/office/powerpoint/2010/main" val="164949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6D2AA4-4909-4001-9460-F3061B4562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48" y="5762028"/>
            <a:ext cx="9186172" cy="1095972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282C5E7-0C92-48C1-B6C1-963C0ABE1E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6801" y="1320800"/>
            <a:ext cx="7640320" cy="3576320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latin typeface="Eelisa" pitchFamily="50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pic>
        <p:nvPicPr>
          <p:cNvPr id="8" name="Imagen 7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9E24D862-B2C2-4280-8A86-58D2328E0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7" y="-701694"/>
            <a:ext cx="3181362" cy="3180080"/>
          </a:xfrm>
          <a:prstGeom prst="rect">
            <a:avLst/>
          </a:prstGeom>
        </p:spPr>
      </p:pic>
      <p:pic>
        <p:nvPicPr>
          <p:cNvPr id="10" name="Imagen 9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FB8EC44-D5C1-4CFC-BDB2-DF3F880B0A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250" y="252692"/>
            <a:ext cx="2754470" cy="2753360"/>
          </a:xfrm>
          <a:prstGeom prst="rect">
            <a:avLst/>
          </a:prstGeom>
        </p:spPr>
      </p:pic>
      <p:pic>
        <p:nvPicPr>
          <p:cNvPr id="12" name="Imagen 11" descr="Forma&#10;&#10;Descripción generada automáticamente con confianza baja">
            <a:extLst>
              <a:ext uri="{FF2B5EF4-FFF2-40B4-BE49-F238E27FC236}">
                <a16:creationId xmlns:a16="http://schemas.microsoft.com/office/drawing/2014/main" id="{5A658B26-057D-47A5-A976-D0C9C451EB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2" y="3002935"/>
            <a:ext cx="2754470" cy="27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85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02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ADF6-B50D-4FF4-8F31-36ED3A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74417"/>
          </a:xfrm>
        </p:spPr>
        <p:txBody>
          <a:bodyPr/>
          <a:lstStyle>
            <a:lvl1pPr>
              <a:defRPr/>
            </a:lvl1pPr>
          </a:lstStyle>
          <a:p>
            <a:r>
              <a:rPr lang="es-ES" err="1"/>
              <a:t>Bullet</a:t>
            </a:r>
            <a:r>
              <a:rPr lang="es-ES"/>
              <a:t> </a:t>
            </a:r>
            <a:r>
              <a:rPr lang="es-ES" err="1"/>
              <a:t>points</a:t>
            </a:r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6A4D61-2D60-497A-B07E-8EC929E9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0280" y="6310312"/>
            <a:ext cx="85852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4" name="Google Shape;170;p7">
            <a:extLst>
              <a:ext uri="{FF2B5EF4-FFF2-40B4-BE49-F238E27FC236}">
                <a16:creationId xmlns:a16="http://schemas.microsoft.com/office/drawing/2014/main" id="{E5258190-3CCE-4D4D-892D-4252B61033C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327728" y="1785452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9;p7">
            <a:extLst>
              <a:ext uri="{FF2B5EF4-FFF2-40B4-BE49-F238E27FC236}">
                <a16:creationId xmlns:a16="http://schemas.microsoft.com/office/drawing/2014/main" id="{30D68DF0-BD8C-4A56-BD55-1508BC7495A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001624" y="1812547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2;p7">
            <a:extLst>
              <a:ext uri="{FF2B5EF4-FFF2-40B4-BE49-F238E27FC236}">
                <a16:creationId xmlns:a16="http://schemas.microsoft.com/office/drawing/2014/main" id="{32EBCADE-DED1-489F-B78C-E40F75449FE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5869" y="3113710"/>
            <a:ext cx="354237" cy="70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1;p7">
            <a:extLst>
              <a:ext uri="{FF2B5EF4-FFF2-40B4-BE49-F238E27FC236}">
                <a16:creationId xmlns:a16="http://schemas.microsoft.com/office/drawing/2014/main" id="{54EC6599-75BD-41C2-A6E0-579A5EFF3E7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177906" y="3113709"/>
            <a:ext cx="354237" cy="70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3;p7">
            <a:extLst>
              <a:ext uri="{FF2B5EF4-FFF2-40B4-BE49-F238E27FC236}">
                <a16:creationId xmlns:a16="http://schemas.microsoft.com/office/drawing/2014/main" id="{A592E597-0D2B-4500-B198-1CFFE97203A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134777" y="4202908"/>
            <a:ext cx="352177" cy="70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p7">
            <a:extLst>
              <a:ext uri="{FF2B5EF4-FFF2-40B4-BE49-F238E27FC236}">
                <a16:creationId xmlns:a16="http://schemas.microsoft.com/office/drawing/2014/main" id="{0038B3AC-B48F-4D07-8677-475F567FC36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615817" y="4202908"/>
            <a:ext cx="352177" cy="70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5;p7">
            <a:extLst>
              <a:ext uri="{FF2B5EF4-FFF2-40B4-BE49-F238E27FC236}">
                <a16:creationId xmlns:a16="http://schemas.microsoft.com/office/drawing/2014/main" id="{2DF8378C-1C63-4AA1-BDEA-4B8E46E65D57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7931416" y="5260031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6;p7">
            <a:extLst>
              <a:ext uri="{FF2B5EF4-FFF2-40B4-BE49-F238E27FC236}">
                <a16:creationId xmlns:a16="http://schemas.microsoft.com/office/drawing/2014/main" id="{9439ED7B-F010-449B-A7D8-337950BEA728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2371863" y="5260031"/>
            <a:ext cx="352176" cy="7043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EEFF6050-5D0A-4F3E-9F48-9505D24F69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3106" y="1784973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D7AE3847-3DF5-47FD-8A8F-239898D779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68690" y="5260031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5" name="Marcador de texto 12">
            <a:extLst>
              <a:ext uri="{FF2B5EF4-FFF2-40B4-BE49-F238E27FC236}">
                <a16:creationId xmlns:a16="http://schemas.microsoft.com/office/drawing/2014/main" id="{192458AF-4965-43C0-B490-74E70C7187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2348" y="4204488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6" name="Marcador de texto 12">
            <a:extLst>
              <a:ext uri="{FF2B5EF4-FFF2-40B4-BE49-F238E27FC236}">
                <a16:creationId xmlns:a16="http://schemas.microsoft.com/office/drawing/2014/main" id="{37F8DDBA-6B4C-479D-9FC9-19A55C245A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9968" y="3150526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783021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6376" y="1907787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977041" y="5773853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370" y="392996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0638" y="2265363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27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ADF6-B50D-4FF4-8F31-36ED3A61E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6A4D61-2D60-497A-B07E-8EC929E9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0280" y="6310312"/>
            <a:ext cx="85852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924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>
            <a:extLst>
              <a:ext uri="{FF2B5EF4-FFF2-40B4-BE49-F238E27FC236}">
                <a16:creationId xmlns:a16="http://schemas.microsoft.com/office/drawing/2014/main" id="{D7D40FE2-314D-45BC-8FFD-50A8D7D61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779" r="15727"/>
          <a:stretch/>
        </p:blipFill>
        <p:spPr>
          <a:xfrm>
            <a:off x="6096000" y="0"/>
            <a:ext cx="6920840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256" y="2097016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4047921" y="5963082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50" y="582225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518" y="2454592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59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1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C5C3FA65-30EF-475F-9092-A062D564E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117" r="13729"/>
          <a:stretch/>
        </p:blipFill>
        <p:spPr>
          <a:xfrm>
            <a:off x="-1145752" y="0"/>
            <a:ext cx="7941101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46376" y="1907787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10977041" y="5773853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370" y="392996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0638" y="2265363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  <p:pic>
        <p:nvPicPr>
          <p:cNvPr id="9" name="Imagen 8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3D9A5AB0-A8BE-4C31-A4CB-EEE5A05FB7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5807911"/>
            <a:ext cx="1930400" cy="10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5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8F263CB-0D49-467E-8BD7-E3B132B80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440" y="1992166"/>
            <a:ext cx="2873668" cy="1436834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06822B3-1C1A-468E-BA7C-5A7E96DAE2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440" y="3988035"/>
            <a:ext cx="2873668" cy="1436834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7CBA65E-1A2B-4EE3-BF99-2CB0B2F60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4892" y="3988035"/>
            <a:ext cx="2873668" cy="143683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237E680-F2E3-4742-97F5-C4C79876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9166" y="3988035"/>
            <a:ext cx="2873668" cy="143683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E20F6CE-B2C1-4823-98CE-4CED828722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9025" y="1961720"/>
            <a:ext cx="2873668" cy="143683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409A6C1-5286-4A4F-8BF5-C5FD752FC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4892" y="1992166"/>
            <a:ext cx="2873668" cy="1436834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AA9760B-9468-4D31-8EB3-A79C2AFE7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275" y="365125"/>
            <a:ext cx="9732963" cy="1068388"/>
          </a:xfrm>
        </p:spPr>
        <p:txBody>
          <a:bodyPr/>
          <a:lstStyle>
            <a:lvl1pPr marL="0" indent="0" algn="ctr">
              <a:buNone/>
              <a:defRPr sz="5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sp>
        <p:nvSpPr>
          <p:cNvPr id="11" name="Marcador de texto 16">
            <a:extLst>
              <a:ext uri="{FF2B5EF4-FFF2-40B4-BE49-F238E27FC236}">
                <a16:creationId xmlns:a16="http://schemas.microsoft.com/office/drawing/2014/main" id="{FA947787-4E95-43E7-8334-80BF52E499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4106" y="2123861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2" name="Marcador de texto 16">
            <a:extLst>
              <a:ext uri="{FF2B5EF4-FFF2-40B4-BE49-F238E27FC236}">
                <a16:creationId xmlns:a16="http://schemas.microsoft.com/office/drawing/2014/main" id="{E1512057-31E5-4CD0-9F6D-D0307C3E9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7275" y="2103557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3" name="Marcador de texto 16">
            <a:extLst>
              <a:ext uri="{FF2B5EF4-FFF2-40B4-BE49-F238E27FC236}">
                <a16:creationId xmlns:a16="http://schemas.microsoft.com/office/drawing/2014/main" id="{450F1020-D2DC-4F99-8B6F-FBBFA8FF5A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3966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4" name="Marcador de texto 16">
            <a:extLst>
              <a:ext uri="{FF2B5EF4-FFF2-40B4-BE49-F238E27FC236}">
                <a16:creationId xmlns:a16="http://schemas.microsoft.com/office/drawing/2014/main" id="{49EE8BCB-86AB-4BCA-A099-F2A044CFFC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19832" y="2156746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5" name="Marcador de texto 16">
            <a:extLst>
              <a:ext uri="{FF2B5EF4-FFF2-40B4-BE49-F238E27FC236}">
                <a16:creationId xmlns:a16="http://schemas.microsoft.com/office/drawing/2014/main" id="{DF1CB70A-15EA-42DD-9772-E4799C59CD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8380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6" name="Marcador de texto 16">
            <a:extLst>
              <a:ext uri="{FF2B5EF4-FFF2-40B4-BE49-F238E27FC236}">
                <a16:creationId xmlns:a16="http://schemas.microsoft.com/office/drawing/2014/main" id="{944F6A39-838D-43BC-A651-9F4AC691A5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13945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64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E58DFE-6280-4E06-A422-6191C8C58B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89905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256" y="2097016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4047921" y="5963082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50" y="582225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518" y="2454592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04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4B6D56-20A3-4C0D-BFCE-099D19AA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Patrón EELISA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2335E1-2703-411C-9084-E44A96F37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8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2CEC4153-EA30-4C1D-AE30-C9EFE796C7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2480"/>
            <a:ext cx="1811701" cy="9855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D503E6F-5D02-4A11-A75B-0EAF6B1493B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353800" y="0"/>
            <a:ext cx="838200" cy="94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4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696" r:id="rId3"/>
    <p:sldLayoutId id="2147483693" r:id="rId4"/>
    <p:sldLayoutId id="2147483697" r:id="rId5"/>
    <p:sldLayoutId id="2147483691" r:id="rId6"/>
    <p:sldLayoutId id="2147483698" r:id="rId7"/>
    <p:sldLayoutId id="2147483700" r:id="rId8"/>
    <p:sldLayoutId id="2147483699" r:id="rId9"/>
    <p:sldLayoutId id="2147483703" r:id="rId10"/>
    <p:sldLayoutId id="2147483694" r:id="rId11"/>
    <p:sldLayoutId id="2147483701" r:id="rId12"/>
    <p:sldLayoutId id="2147483702" r:id="rId13"/>
    <p:sldLayoutId id="2147483695" r:id="rId14"/>
    <p:sldLayoutId id="2147483704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89598DAD-47F4-438C-BF7B-3CB723F3E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1" y="131805"/>
            <a:ext cx="5373145" cy="4029859"/>
          </a:xfrm>
          <a:prstGeom prst="rect">
            <a:avLst/>
          </a:prstGeom>
        </p:spPr>
      </p:pic>
      <p:pic>
        <p:nvPicPr>
          <p:cNvPr id="8" name="Google Shape;10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272588" y="3914912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507664" y="1971513"/>
            <a:ext cx="297548" cy="5950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EELISA ACTIVITY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7640638" y="2265363"/>
            <a:ext cx="3418853" cy="1444991"/>
          </a:xfrm>
        </p:spPr>
        <p:txBody>
          <a:bodyPr>
            <a:normAutofit lnSpcReduction="10000"/>
          </a:bodyPr>
          <a:lstStyle/>
          <a:p>
            <a:r>
              <a:rPr lang="es-ES" dirty="0" err="1"/>
              <a:t>Students</a:t>
            </a:r>
            <a:r>
              <a:rPr lang="es-ES" dirty="0"/>
              <a:t> </a:t>
            </a:r>
            <a:r>
              <a:rPr lang="es-ES" dirty="0" err="1"/>
              <a:t>Eelisa</a:t>
            </a:r>
            <a:r>
              <a:rPr lang="es-ES" dirty="0"/>
              <a:t> </a:t>
            </a:r>
            <a:r>
              <a:rPr lang="es-ES" dirty="0" err="1"/>
              <a:t>co-design</a:t>
            </a:r>
            <a:r>
              <a:rPr lang="es-ES" dirty="0"/>
              <a:t> workshop</a:t>
            </a:r>
          </a:p>
        </p:txBody>
      </p:sp>
      <p:sp>
        <p:nvSpPr>
          <p:cNvPr id="12" name="Marcador de texto 10"/>
          <p:cNvSpPr txBox="1">
            <a:spLocks/>
          </p:cNvSpPr>
          <p:nvPr/>
        </p:nvSpPr>
        <p:spPr>
          <a:xfrm>
            <a:off x="7640638" y="3783611"/>
            <a:ext cx="4089400" cy="436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>
                <a:solidFill>
                  <a:schemeClr val="accent2"/>
                </a:solidFill>
              </a:rPr>
              <a:t>Date of </a:t>
            </a:r>
            <a:r>
              <a:rPr lang="es-ES" sz="2000" dirty="0" err="1">
                <a:solidFill>
                  <a:schemeClr val="accent2"/>
                </a:solidFill>
              </a:rPr>
              <a:t>the</a:t>
            </a:r>
            <a:r>
              <a:rPr lang="es-ES" sz="2000" dirty="0">
                <a:solidFill>
                  <a:schemeClr val="accent2"/>
                </a:solidFill>
              </a:rPr>
              <a:t> activity:24/05/2022</a:t>
            </a:r>
          </a:p>
        </p:txBody>
      </p:sp>
      <p:sp>
        <p:nvSpPr>
          <p:cNvPr id="13" name="Marcador de texto 10"/>
          <p:cNvSpPr txBox="1">
            <a:spLocks/>
          </p:cNvSpPr>
          <p:nvPr/>
        </p:nvSpPr>
        <p:spPr>
          <a:xfrm>
            <a:off x="6278478" y="4732184"/>
            <a:ext cx="4515027" cy="15525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2000" dirty="0" err="1"/>
              <a:t>Organized</a:t>
            </a:r>
            <a:r>
              <a:rPr lang="es-ES" sz="2000" dirty="0"/>
              <a:t> </a:t>
            </a:r>
            <a:r>
              <a:rPr lang="es-ES" sz="2000" dirty="0" err="1"/>
              <a:t>by</a:t>
            </a:r>
            <a:r>
              <a:rPr lang="es-ES" sz="2000" dirty="0"/>
              <a:t>: SUSBCC EELISA COMMUNITY.</a:t>
            </a:r>
          </a:p>
          <a:p>
            <a:pPr>
              <a:lnSpc>
                <a:spcPct val="120000"/>
              </a:lnSpc>
            </a:pPr>
            <a:r>
              <a:rPr lang="es-ES" sz="2000" dirty="0"/>
              <a:t>Prof. Sergio Vega, Prof. Beatriz Arranz, Prof. Carmen Sánchez Guevara, Prof. Patricia Hernández Lamas.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132509" y="3185444"/>
            <a:ext cx="2587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Co-design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of</a:t>
            </a:r>
            <a:r>
              <a:rPr lang="es-ES" dirty="0">
                <a:solidFill>
                  <a:schemeClr val="bg1"/>
                </a:solidFill>
              </a:rPr>
              <a:t> EELISA </a:t>
            </a:r>
            <a:r>
              <a:rPr lang="es-ES" dirty="0" err="1">
                <a:solidFill>
                  <a:schemeClr val="bg1"/>
                </a:solidFill>
              </a:rPr>
              <a:t>future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activities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with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students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9" name="Google Shape;10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322519" y="6005767"/>
            <a:ext cx="304776" cy="60955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Marcador de texto 10"/>
          <p:cNvSpPr txBox="1">
            <a:spLocks/>
          </p:cNvSpPr>
          <p:nvPr/>
        </p:nvSpPr>
        <p:spPr>
          <a:xfrm>
            <a:off x="2627295" y="6005767"/>
            <a:ext cx="4089400" cy="7378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dirty="0" err="1"/>
              <a:t>Location</a:t>
            </a:r>
            <a:r>
              <a:rPr lang="es-ES" sz="2000" dirty="0"/>
              <a:t>: Madrid</a:t>
            </a:r>
          </a:p>
          <a:p>
            <a:pPr algn="l"/>
            <a:r>
              <a:rPr lang="es-ES" sz="2000" dirty="0" err="1"/>
              <a:t>Format</a:t>
            </a:r>
            <a:r>
              <a:rPr lang="es-ES" sz="2000" dirty="0"/>
              <a:t>: </a:t>
            </a:r>
            <a:r>
              <a:rPr lang="es-ES" sz="2000" dirty="0" err="1">
                <a:solidFill>
                  <a:schemeClr val="bg1">
                    <a:lumMod val="65000"/>
                  </a:schemeClr>
                </a:solidFill>
              </a:rPr>
              <a:t>Face</a:t>
            </a:r>
            <a:r>
              <a:rPr lang="es-ES" sz="2000" dirty="0">
                <a:solidFill>
                  <a:schemeClr val="bg1">
                    <a:lumMod val="65000"/>
                  </a:schemeClr>
                </a:solidFill>
              </a:rPr>
              <a:t>-to-</a:t>
            </a:r>
            <a:r>
              <a:rPr lang="es-ES" sz="2000" dirty="0" err="1">
                <a:solidFill>
                  <a:schemeClr val="bg1">
                    <a:lumMod val="65000"/>
                  </a:schemeClr>
                </a:solidFill>
              </a:rPr>
              <a:t>Face</a:t>
            </a:r>
            <a:br>
              <a:rPr lang="es-ES" sz="2000" dirty="0"/>
            </a:br>
            <a:endParaRPr lang="es-ES" sz="2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14FFB24-88EE-4438-A20C-CD320A903A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" r="58894" b="1"/>
          <a:stretch/>
        </p:blipFill>
        <p:spPr>
          <a:xfrm>
            <a:off x="143072" y="4428001"/>
            <a:ext cx="1324280" cy="1311428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D4E0A3D2-BF9B-4B16-B1F7-3A6C95DDCF37}"/>
              </a:ext>
            </a:extLst>
          </p:cNvPr>
          <p:cNvGrpSpPr/>
          <p:nvPr/>
        </p:nvGrpSpPr>
        <p:grpSpPr>
          <a:xfrm>
            <a:off x="1580344" y="4625141"/>
            <a:ext cx="3054409" cy="1067666"/>
            <a:chOff x="3868914" y="5623224"/>
            <a:chExt cx="2294198" cy="790832"/>
          </a:xfrm>
        </p:grpSpPr>
        <p:pic>
          <p:nvPicPr>
            <p:cNvPr id="17" name="Imagen 16" descr="Logotipo&#10;&#10;Descripción generada automáticamente">
              <a:extLst>
                <a:ext uri="{FF2B5EF4-FFF2-40B4-BE49-F238E27FC236}">
                  <a16:creationId xmlns:a16="http://schemas.microsoft.com/office/drawing/2014/main" id="{2C3A503F-8A67-4686-A914-E762BC11C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036" y="5666248"/>
              <a:ext cx="671076" cy="704783"/>
            </a:xfrm>
            <a:prstGeom prst="rect">
              <a:avLst/>
            </a:prstGeom>
          </p:spPr>
        </p:pic>
        <p:pic>
          <p:nvPicPr>
            <p:cNvPr id="23" name="Imagen 22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CD5EDC86-5500-4054-8B7B-019FDE7A8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8914" y="5623224"/>
              <a:ext cx="1703172" cy="790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1972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272" y="1491124"/>
            <a:ext cx="5743380" cy="139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3133" y="3716728"/>
            <a:ext cx="3608021" cy="139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Description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activity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1" y="1690688"/>
            <a:ext cx="7753104" cy="4486275"/>
          </a:xfrm>
        </p:spPr>
        <p:txBody>
          <a:bodyPr>
            <a:normAutofit fontScale="70000" lnSpcReduction="20000"/>
          </a:bodyPr>
          <a:lstStyle/>
          <a:p>
            <a:pPr marL="114300" indent="0">
              <a:lnSpc>
                <a:spcPct val="120000"/>
              </a:lnSpc>
              <a:buNone/>
            </a:pPr>
            <a:r>
              <a:rPr lang="en-US" dirty="0"/>
              <a:t>A team of professors of the UPM Technical School of Architecture of Madrid, briefly presented </a:t>
            </a:r>
            <a:r>
              <a:rPr lang="en-US" dirty="0" err="1"/>
              <a:t>Eelisa</a:t>
            </a:r>
            <a:r>
              <a:rPr lang="en-US" dirty="0"/>
              <a:t> and SUSBCC Community to the students. Some of the activities already carried out were included.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n-US" dirty="0"/>
              <a:t>After the introduction the students were invited to think about the future challenges and how </a:t>
            </a:r>
            <a:r>
              <a:rPr lang="en-US" dirty="0" err="1"/>
              <a:t>EElisa</a:t>
            </a:r>
            <a:r>
              <a:rPr lang="en-US" dirty="0"/>
              <a:t> can address them. 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n-US" dirty="0"/>
              <a:t>Then the suggestion of future activities were also demanded.</a:t>
            </a:r>
          </a:p>
          <a:p>
            <a:pPr marL="114300" indent="0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8883928" y="937454"/>
            <a:ext cx="31905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/>
                </a:solidFill>
              </a:rPr>
              <a:t>ACTIVITY IN NUMBERS</a:t>
            </a:r>
          </a:p>
          <a:p>
            <a:r>
              <a:rPr lang="es-ES" dirty="0"/>
              <a:t># </a:t>
            </a:r>
            <a:r>
              <a:rPr lang="es-ES" dirty="0" err="1"/>
              <a:t>inscriptions</a:t>
            </a:r>
            <a:r>
              <a:rPr lang="es-ES" dirty="0"/>
              <a:t>: 19</a:t>
            </a:r>
          </a:p>
          <a:p>
            <a:r>
              <a:rPr lang="es-ES" dirty="0"/>
              <a:t># </a:t>
            </a:r>
            <a:r>
              <a:rPr lang="es-ES" dirty="0" err="1"/>
              <a:t>participants</a:t>
            </a:r>
            <a:r>
              <a:rPr lang="es-ES" dirty="0"/>
              <a:t>: 19</a:t>
            </a:r>
            <a:br>
              <a:rPr lang="es-ES" dirty="0"/>
            </a:br>
            <a:r>
              <a:rPr lang="es-ES" dirty="0"/>
              <a:t># </a:t>
            </a:r>
            <a:r>
              <a:rPr lang="es-ES" dirty="0" err="1"/>
              <a:t>badges</a:t>
            </a:r>
            <a:r>
              <a:rPr lang="es-ES" dirty="0"/>
              <a:t>: 19</a:t>
            </a:r>
          </a:p>
          <a:p>
            <a:r>
              <a:rPr lang="es-ES" dirty="0"/>
              <a:t># ECTS: 0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# </a:t>
            </a:r>
            <a:r>
              <a:rPr lang="es-ES" dirty="0" err="1"/>
              <a:t>Communities</a:t>
            </a:r>
            <a:r>
              <a:rPr lang="es-ES" dirty="0"/>
              <a:t> </a:t>
            </a:r>
            <a:r>
              <a:rPr lang="es-ES" dirty="0" err="1"/>
              <a:t>involved</a:t>
            </a:r>
            <a:r>
              <a:rPr lang="es-ES" dirty="0"/>
              <a:t>: SUSBCC</a:t>
            </a:r>
          </a:p>
          <a:p>
            <a:r>
              <a:rPr lang="es-ES" dirty="0"/>
              <a:t># </a:t>
            </a:r>
            <a:r>
              <a:rPr lang="es-ES" dirty="0" err="1"/>
              <a:t>mobilities</a:t>
            </a:r>
            <a:r>
              <a:rPr lang="es-ES" dirty="0"/>
              <a:t>: 0</a:t>
            </a:r>
          </a:p>
          <a:p>
            <a:r>
              <a:rPr lang="es-ES" dirty="0" err="1"/>
              <a:t>Universities</a:t>
            </a:r>
            <a:r>
              <a:rPr lang="es-ES" dirty="0"/>
              <a:t> </a:t>
            </a:r>
            <a:r>
              <a:rPr lang="es-ES" dirty="0" err="1"/>
              <a:t>involved</a:t>
            </a:r>
            <a:r>
              <a:rPr lang="es-ES" dirty="0"/>
              <a:t>: </a:t>
            </a:r>
            <a:r>
              <a:rPr lang="es-ES" dirty="0">
                <a:solidFill>
                  <a:schemeClr val="bg1">
                    <a:lumMod val="65000"/>
                  </a:schemeClr>
                </a:solidFill>
              </a:rPr>
              <a:t>(UPM)</a:t>
            </a:r>
          </a:p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8883928" y="449019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accent2"/>
                </a:solidFill>
              </a:rPr>
              <a:t>SDGs</a:t>
            </a:r>
            <a:r>
              <a:rPr lang="es-ES" dirty="0">
                <a:solidFill>
                  <a:schemeClr val="accent2"/>
                </a:solidFill>
              </a:rPr>
              <a:t>: 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746" y="1552697"/>
            <a:ext cx="766011" cy="76601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588" y="1602604"/>
            <a:ext cx="766011" cy="7660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781" y="2462459"/>
            <a:ext cx="766011" cy="76601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317" y="4926103"/>
            <a:ext cx="766011" cy="7660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358" y="2538873"/>
            <a:ext cx="766011" cy="76601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8" y="3386887"/>
            <a:ext cx="766011" cy="76601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112" y="3415270"/>
            <a:ext cx="766011" cy="76601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91" y="3415271"/>
            <a:ext cx="766011" cy="76601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8" y="5206412"/>
            <a:ext cx="766011" cy="76601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20" y="5201651"/>
            <a:ext cx="766011" cy="76601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92" y="5201652"/>
            <a:ext cx="766011" cy="766011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8" y="6130840"/>
            <a:ext cx="766011" cy="766011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21" y="6130840"/>
            <a:ext cx="766011" cy="76601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93" y="6091987"/>
            <a:ext cx="766011" cy="766011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9085874" y="5853841"/>
            <a:ext cx="1667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Reboto"/>
              </a:rPr>
              <a:t>Impact</a:t>
            </a:r>
            <a:r>
              <a:rPr lang="es-ES" sz="1200" dirty="0">
                <a:latin typeface="Reboto"/>
              </a:rPr>
              <a:t>: "4-C-5"; "4-S-1"</a:t>
            </a:r>
          </a:p>
        </p:txBody>
      </p:sp>
      <p:pic>
        <p:nvPicPr>
          <p:cNvPr id="27" name="Google Shape;106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10800000">
            <a:off x="8579152" y="1097047"/>
            <a:ext cx="304776" cy="55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06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10800000">
            <a:off x="8579152" y="4573375"/>
            <a:ext cx="304776" cy="609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46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Results</a:t>
            </a:r>
            <a:endParaRPr lang="es-ES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585119"/>
            <a:ext cx="10968318" cy="3177198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n-US" sz="2000" dirty="0"/>
              <a:t>The students delved into what </a:t>
            </a:r>
            <a:r>
              <a:rPr lang="en-US" sz="2000" dirty="0" err="1"/>
              <a:t>EElisa</a:t>
            </a:r>
            <a:r>
              <a:rPr lang="en-US" sz="2000" dirty="0"/>
              <a:t> is, its mission, vision and objectives.</a:t>
            </a:r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/>
              <a:t>Students got to know the SUSBCC </a:t>
            </a:r>
            <a:r>
              <a:rPr lang="en-US" sz="2000" dirty="0" err="1"/>
              <a:t>EElisa</a:t>
            </a:r>
            <a:r>
              <a:rPr lang="en-US" sz="2000" dirty="0"/>
              <a:t> community, its mission, vision and goals.</a:t>
            </a:r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/>
              <a:t>The students participated in a co-design workshop on the future of </a:t>
            </a:r>
            <a:r>
              <a:rPr lang="en-US" sz="2000" dirty="0" err="1"/>
              <a:t>EElisa</a:t>
            </a:r>
            <a:endParaRPr lang="en-US" sz="2000" dirty="0"/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/>
              <a:t>Suggestions from the students on how to improve the visibility of </a:t>
            </a:r>
            <a:r>
              <a:rPr lang="en-US" sz="2000" dirty="0" err="1"/>
              <a:t>EElisa</a:t>
            </a:r>
            <a:r>
              <a:rPr lang="en-US" sz="2000" dirty="0"/>
              <a:t>.</a:t>
            </a:r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/>
              <a:t>Suggestions from students on how to ENCOURAGE STUDENT PARTICIPATION.</a:t>
            </a:r>
            <a:endParaRPr lang="es-ES" sz="2000" dirty="0"/>
          </a:p>
          <a:p>
            <a:pPr marL="114300" indent="0">
              <a:buNone/>
            </a:pPr>
            <a:endParaRPr lang="es-ES" sz="2000" dirty="0"/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endParaRPr lang="es-ES" sz="2000" dirty="0"/>
          </a:p>
        </p:txBody>
      </p:sp>
      <p:sp>
        <p:nvSpPr>
          <p:cNvPr id="5" name="Marcador de texto 2"/>
          <p:cNvSpPr txBox="1">
            <a:spLocks/>
          </p:cNvSpPr>
          <p:nvPr/>
        </p:nvSpPr>
        <p:spPr>
          <a:xfrm>
            <a:off x="838200" y="4656748"/>
            <a:ext cx="10881946" cy="11285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s-ES" sz="2000" dirty="0" err="1"/>
              <a:t>Assessment</a:t>
            </a:r>
            <a:r>
              <a:rPr lang="es-ES" sz="2000" dirty="0"/>
              <a:t> </a:t>
            </a:r>
            <a:r>
              <a:rPr lang="es-ES" sz="2000" dirty="0" err="1"/>
              <a:t>method</a:t>
            </a:r>
            <a:endParaRPr lang="es-ES" sz="2000" dirty="0"/>
          </a:p>
          <a:p>
            <a:pPr marL="114300" indent="0">
              <a:buNone/>
            </a:pPr>
            <a:r>
              <a:rPr lang="es-ES" sz="2000" dirty="0" err="1"/>
              <a:t>Participation</a:t>
            </a:r>
            <a:endParaRPr lang="es-ES" sz="2000" dirty="0"/>
          </a:p>
          <a:p>
            <a:pPr marL="114300" indent="0">
              <a:buNone/>
            </a:pPr>
            <a:endParaRPr lang="es-ES" sz="2000" dirty="0"/>
          </a:p>
        </p:txBody>
      </p:sp>
      <p:pic>
        <p:nvPicPr>
          <p:cNvPr id="6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685812" y="2078674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685813" y="4909797"/>
            <a:ext cx="304776" cy="609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94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Lessons</a:t>
            </a:r>
            <a:r>
              <a:rPr lang="es-ES" dirty="0"/>
              <a:t> </a:t>
            </a:r>
            <a:r>
              <a:rPr lang="es-ES" dirty="0" err="1"/>
              <a:t>learned</a:t>
            </a:r>
            <a:r>
              <a:rPr lang="es-ES" dirty="0"/>
              <a:t> </a:t>
            </a:r>
            <a:r>
              <a:rPr lang="es-ES" dirty="0">
                <a:solidFill>
                  <a:schemeClr val="bg1">
                    <a:lumMod val="65000"/>
                  </a:schemeClr>
                </a:solidFill>
              </a:rPr>
              <a:t>[in </a:t>
            </a:r>
            <a:r>
              <a:rPr lang="es-ES" dirty="0" err="1">
                <a:solidFill>
                  <a:schemeClr val="bg1">
                    <a:lumMod val="65000"/>
                  </a:schemeClr>
                </a:solidFill>
              </a:rPr>
              <a:t>one</a:t>
            </a:r>
            <a:r>
              <a:rPr lang="es-ES" dirty="0">
                <a:solidFill>
                  <a:schemeClr val="bg1">
                    <a:lumMod val="65000"/>
                  </a:schemeClr>
                </a:solidFill>
              </a:rPr>
              <a:t> page]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759824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s-ES" sz="2800" dirty="0" err="1"/>
              <a:t>What’s</a:t>
            </a:r>
            <a:r>
              <a:rPr lang="es-ES" sz="2800" dirty="0"/>
              <a:t> </a:t>
            </a:r>
            <a:r>
              <a:rPr lang="es-ES" sz="2800" dirty="0" err="1"/>
              <a:t>work</a:t>
            </a:r>
            <a:r>
              <a:rPr lang="es-ES" sz="2800" dirty="0"/>
              <a:t> </a:t>
            </a:r>
            <a:r>
              <a:rPr lang="es-ES" sz="2800" dirty="0" err="1"/>
              <a:t>out</a:t>
            </a:r>
            <a:endParaRPr lang="es-ES" sz="2800" dirty="0"/>
          </a:p>
          <a:p>
            <a:pPr marL="114300" indent="0">
              <a:lnSpc>
                <a:spcPct val="110000"/>
              </a:lnSpc>
              <a:buNone/>
            </a:pPr>
            <a:r>
              <a:rPr lang="en-US" sz="2800" dirty="0"/>
              <a:t>The objective was to involve the students in the future of Elisa and listen to their interests and expectations. This involvement has two benefits: knowing their points of view, obtaining information and making them aware of the interest of being part of </a:t>
            </a:r>
            <a:r>
              <a:rPr lang="en-US" sz="2800" dirty="0" err="1"/>
              <a:t>EElisa</a:t>
            </a:r>
            <a:r>
              <a:rPr lang="en-US" sz="2800" dirty="0"/>
              <a:t>.</a:t>
            </a:r>
            <a:endParaRPr lang="es-ES" sz="2800" dirty="0"/>
          </a:p>
        </p:txBody>
      </p:sp>
      <p:sp>
        <p:nvSpPr>
          <p:cNvPr id="4" name="Marcador de texto 2"/>
          <p:cNvSpPr txBox="1">
            <a:spLocks/>
          </p:cNvSpPr>
          <p:nvPr/>
        </p:nvSpPr>
        <p:spPr>
          <a:xfrm>
            <a:off x="6499412" y="1825624"/>
            <a:ext cx="5602940" cy="45931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92500" lnSpcReduction="10000"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2800" dirty="0" err="1"/>
              <a:t>What</a:t>
            </a:r>
            <a:r>
              <a:rPr lang="es-ES" sz="2800" dirty="0"/>
              <a:t> </a:t>
            </a:r>
            <a:r>
              <a:rPr lang="es-ES" sz="2800" dirty="0" err="1"/>
              <a:t>we</a:t>
            </a:r>
            <a:r>
              <a:rPr lang="es-ES" sz="2800" dirty="0"/>
              <a:t> can </a:t>
            </a:r>
            <a:r>
              <a:rPr lang="es-ES" sz="2800" dirty="0" err="1"/>
              <a:t>improve</a:t>
            </a:r>
            <a:r>
              <a:rPr lang="es-ES" sz="2800" dirty="0"/>
              <a:t>.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number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students</a:t>
            </a:r>
            <a:r>
              <a:rPr lang="es-ES" sz="2800" dirty="0"/>
              <a:t> can be </a:t>
            </a:r>
            <a:r>
              <a:rPr lang="es-ES" sz="2800" dirty="0" err="1"/>
              <a:t>higher</a:t>
            </a:r>
            <a:r>
              <a:rPr lang="es-ES" sz="2800" dirty="0"/>
              <a:t>.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s-ES" sz="2800" dirty="0" err="1"/>
              <a:t>There</a:t>
            </a:r>
            <a:r>
              <a:rPr lang="es-ES" sz="2800" dirty="0"/>
              <a:t> </a:t>
            </a:r>
            <a:r>
              <a:rPr lang="es-ES" sz="2800" dirty="0" err="1"/>
              <a:t>were</a:t>
            </a:r>
            <a:r>
              <a:rPr lang="es-ES" sz="2800" dirty="0"/>
              <a:t> </a:t>
            </a:r>
            <a:r>
              <a:rPr lang="es-ES" sz="2800" dirty="0" err="1"/>
              <a:t>students</a:t>
            </a:r>
            <a:r>
              <a:rPr lang="es-ES" sz="2800" dirty="0"/>
              <a:t> </a:t>
            </a:r>
            <a:r>
              <a:rPr lang="es-ES" sz="2800" dirty="0" err="1"/>
              <a:t>only</a:t>
            </a:r>
            <a:r>
              <a:rPr lang="es-ES" sz="2800" dirty="0"/>
              <a:t> </a:t>
            </a:r>
            <a:r>
              <a:rPr lang="es-ES" sz="2800" dirty="0" err="1"/>
              <a:t>from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School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architecture</a:t>
            </a:r>
            <a:r>
              <a:rPr lang="es-ES" sz="2800" dirty="0"/>
              <a:t> (UPM).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s-ES" sz="2800" dirty="0"/>
              <a:t>A similar workshop </a:t>
            </a:r>
            <a:r>
              <a:rPr lang="es-ES" sz="2800" dirty="0" err="1"/>
              <a:t>with</a:t>
            </a:r>
            <a:r>
              <a:rPr lang="es-ES" sz="2800" dirty="0"/>
              <a:t> </a:t>
            </a:r>
            <a:r>
              <a:rPr lang="es-ES" sz="2800" dirty="0" err="1"/>
              <a:t>international</a:t>
            </a:r>
            <a:r>
              <a:rPr lang="es-ES" sz="2800" dirty="0"/>
              <a:t> </a:t>
            </a:r>
            <a:r>
              <a:rPr lang="es-ES" sz="2800" dirty="0" err="1"/>
              <a:t>students</a:t>
            </a:r>
            <a:r>
              <a:rPr lang="es-ES" sz="2800" dirty="0"/>
              <a:t> and </a:t>
            </a:r>
            <a:r>
              <a:rPr lang="es-ES" sz="2800" dirty="0" err="1"/>
              <a:t>with</a:t>
            </a:r>
            <a:r>
              <a:rPr lang="es-ES" sz="2800" dirty="0"/>
              <a:t> interdisciplinar </a:t>
            </a:r>
            <a:r>
              <a:rPr lang="es-ES" sz="2800" dirty="0" err="1"/>
              <a:t>participation</a:t>
            </a:r>
            <a:r>
              <a:rPr lang="es-ES" sz="2800" dirty="0"/>
              <a:t> </a:t>
            </a:r>
            <a:r>
              <a:rPr lang="es-ES" sz="2800" dirty="0" err="1"/>
              <a:t>would</a:t>
            </a:r>
            <a:r>
              <a:rPr lang="es-ES" sz="2800" dirty="0"/>
              <a:t> be more </a:t>
            </a:r>
            <a:r>
              <a:rPr lang="es-ES" sz="2800" dirty="0" err="1"/>
              <a:t>powerfull</a:t>
            </a:r>
            <a:r>
              <a:rPr lang="es-E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085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Evidences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Workshop Poster / Social media </a:t>
            </a:r>
            <a:r>
              <a:rPr lang="es-ES" sz="2400" dirty="0" err="1"/>
              <a:t>pre-post</a:t>
            </a:r>
            <a:r>
              <a:rPr lang="es-ES" sz="2400" dirty="0"/>
              <a:t> difusión.</a:t>
            </a:r>
          </a:p>
          <a:p>
            <a:r>
              <a:rPr lang="es-ES" sz="2400" dirty="0" err="1"/>
              <a:t>Images</a:t>
            </a:r>
            <a:r>
              <a:rPr lang="es-ES" sz="2400" dirty="0"/>
              <a:t> </a:t>
            </a:r>
            <a:r>
              <a:rPr lang="es-ES" sz="2400" dirty="0" err="1"/>
              <a:t>of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ACTIVITY.</a:t>
            </a:r>
          </a:p>
          <a:p>
            <a:r>
              <a:rPr lang="es-ES" sz="2400" dirty="0" err="1"/>
              <a:t>Images</a:t>
            </a:r>
            <a:r>
              <a:rPr lang="es-ES" sz="2400" dirty="0"/>
              <a:t> </a:t>
            </a:r>
            <a:r>
              <a:rPr lang="es-ES" sz="2400" dirty="0" err="1"/>
              <a:t>of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ideas </a:t>
            </a:r>
            <a:r>
              <a:rPr lang="es-ES" sz="2400" dirty="0" err="1"/>
              <a:t>produced</a:t>
            </a:r>
            <a:r>
              <a:rPr lang="es-E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628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3A27295-7F43-4722-A54C-333EE50B46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4" t="9674" r="22206" b="14902"/>
          <a:stretch/>
        </p:blipFill>
        <p:spPr>
          <a:xfrm>
            <a:off x="555812" y="1227733"/>
            <a:ext cx="5916706" cy="434896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E84C9CF-0B99-4210-BA4E-A0BE51AEE4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6" r="21263"/>
          <a:stretch/>
        </p:blipFill>
        <p:spPr>
          <a:xfrm>
            <a:off x="6784586" y="184539"/>
            <a:ext cx="4351727" cy="648892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AB38067-9DC7-41DE-AB15-449BEF5C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039"/>
            <a:ext cx="1890486" cy="317045"/>
          </a:xfrm>
        </p:spPr>
        <p:txBody>
          <a:bodyPr>
            <a:noAutofit/>
          </a:bodyPr>
          <a:lstStyle/>
          <a:p>
            <a:r>
              <a:rPr lang="es-ES" sz="2400" dirty="0" err="1"/>
              <a:t>Evidences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506612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BDF001B-CF7C-43EB-AAA4-EBA53B610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9" t="5882" r="39800" b="37698"/>
          <a:stretch/>
        </p:blipFill>
        <p:spPr>
          <a:xfrm>
            <a:off x="312093" y="734454"/>
            <a:ext cx="5972165" cy="45726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900208F-6983-43EC-B4FD-B23195E0B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26" t="6535" r="39118" b="33333"/>
          <a:stretch/>
        </p:blipFill>
        <p:spPr>
          <a:xfrm>
            <a:off x="6656179" y="3429000"/>
            <a:ext cx="4370409" cy="32166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AFFBA53-34F8-4F57-889C-119628F47C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50" t="6536" r="26911" b="27974"/>
          <a:stretch/>
        </p:blipFill>
        <p:spPr>
          <a:xfrm>
            <a:off x="6656179" y="115888"/>
            <a:ext cx="4370409" cy="326315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C6C0B23-91C6-4109-BB43-BEF51DF1F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039"/>
            <a:ext cx="1890486" cy="317045"/>
          </a:xfrm>
        </p:spPr>
        <p:txBody>
          <a:bodyPr>
            <a:noAutofit/>
          </a:bodyPr>
          <a:lstStyle/>
          <a:p>
            <a:r>
              <a:rPr lang="es-ES" sz="2400" dirty="0" err="1"/>
              <a:t>Evidences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766154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ítulo 1">
            <a:extLst>
              <a:ext uri="{FF2B5EF4-FFF2-40B4-BE49-F238E27FC236}">
                <a16:creationId xmlns:a16="http://schemas.microsoft.com/office/drawing/2014/main" id="{4C9C4ECC-73F9-4588-82D9-0A8D115E7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039"/>
            <a:ext cx="1890486" cy="317045"/>
          </a:xfrm>
        </p:spPr>
        <p:txBody>
          <a:bodyPr>
            <a:noAutofit/>
          </a:bodyPr>
          <a:lstStyle/>
          <a:p>
            <a:r>
              <a:rPr lang="es-ES" sz="2400" dirty="0" err="1"/>
              <a:t>Evidences</a:t>
            </a:r>
            <a:endParaRPr lang="es-ES" sz="2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ACE9FF-BA9C-47A9-9EF3-1DA4C4EFD9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05" b="19120"/>
          <a:stretch/>
        </p:blipFill>
        <p:spPr>
          <a:xfrm>
            <a:off x="1703388" y="156228"/>
            <a:ext cx="4796024" cy="440167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16EF5DE-CF76-496C-AB09-346B68E70A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55" t="62917" r="39720" b="16430"/>
          <a:stretch/>
        </p:blipFill>
        <p:spPr>
          <a:xfrm>
            <a:off x="2438401" y="4631261"/>
            <a:ext cx="3094364" cy="189949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9B52E31-D979-47E7-9100-7E99C0B8F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171" y="2639415"/>
            <a:ext cx="5044142" cy="378310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42742BB-0FF5-4E2F-A942-61376C8696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738" r="4216" b="7843"/>
          <a:stretch/>
        </p:blipFill>
        <p:spPr>
          <a:xfrm>
            <a:off x="8025584" y="115888"/>
            <a:ext cx="2223224" cy="224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65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Disclaimer</a:t>
            </a:r>
            <a:endParaRPr lang="es-ES" dirty="0"/>
          </a:p>
        </p:txBody>
      </p:sp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366" y="3068516"/>
            <a:ext cx="5109268" cy="111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249008" y="2628900"/>
            <a:ext cx="1846385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Eelisa"/>
              </a:rPr>
              <a:t>EELISA</a:t>
            </a:r>
            <a:r>
              <a:rPr lang="es-ES" dirty="0"/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16148658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EELISA.pptx" id="{9745D8B4-5264-48AC-A82C-F056048A751B}" vid="{9CCB299F-DEB1-42FD-8631-8D755C62935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1A3B09CACC1BF4EA4F92293D00CB562" ma:contentTypeVersion="14" ma:contentTypeDescription="Crear nuevo documento." ma:contentTypeScope="" ma:versionID="c57d3d66ac2c248d246a1c36b29fa0a4">
  <xsd:schema xmlns:xsd="http://www.w3.org/2001/XMLSchema" xmlns:xs="http://www.w3.org/2001/XMLSchema" xmlns:p="http://schemas.microsoft.com/office/2006/metadata/properties" xmlns:ns3="cc03e75b-5c29-4781-a186-9ead811a1dd3" xmlns:ns4="97f9c005-a3d5-4bc2-ac18-71a6b4cc16b2" targetNamespace="http://schemas.microsoft.com/office/2006/metadata/properties" ma:root="true" ma:fieldsID="2b3e96557c9a72b3201def0661733f6f" ns3:_="" ns4:_="">
    <xsd:import namespace="cc03e75b-5c29-4781-a186-9ead811a1dd3"/>
    <xsd:import namespace="97f9c005-a3d5-4bc2-ac18-71a6b4cc16b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3e75b-5c29-4781-a186-9ead811a1d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f9c005-a3d5-4bc2-ac18-71a6b4cc16b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8DF49B-7B0B-440A-A81F-79592E34F7D4}">
  <ds:schemaRefs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cc03e75b-5c29-4781-a186-9ead811a1dd3"/>
    <ds:schemaRef ds:uri="http://schemas.openxmlformats.org/package/2006/metadata/core-properties"/>
    <ds:schemaRef ds:uri="http://schemas.microsoft.com/office/2006/metadata/properties"/>
    <ds:schemaRef ds:uri="97f9c005-a3d5-4bc2-ac18-71a6b4cc16b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AE186B5-0A01-4B34-8CDB-46593FA3F1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03e75b-5c29-4781-a186-9ead811a1dd3"/>
    <ds:schemaRef ds:uri="97f9c005-a3d5-4bc2-ac18-71a6b4cc16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4D7682E-794D-4A8A-8000-6B00414A37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EELISA_plantillas</Template>
  <TotalTime>423</TotalTime>
  <Words>362</Words>
  <Application>Microsoft Office PowerPoint</Application>
  <PresentationFormat>Panorámica</PresentationFormat>
  <Paragraphs>53</Paragraphs>
  <Slides>10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Arial</vt:lpstr>
      <vt:lpstr>Calibri</vt:lpstr>
      <vt:lpstr>Eelisa</vt:lpstr>
      <vt:lpstr>Reboto</vt:lpstr>
      <vt:lpstr>Roboto</vt:lpstr>
      <vt:lpstr>Roboto Condensed Light</vt:lpstr>
      <vt:lpstr>Tema de Office</vt:lpstr>
      <vt:lpstr>EELISA ACTIVITY</vt:lpstr>
      <vt:lpstr>Description of the activity</vt:lpstr>
      <vt:lpstr>Results</vt:lpstr>
      <vt:lpstr>Lessons learned [in one page]</vt:lpstr>
      <vt:lpstr>Evidences</vt:lpstr>
      <vt:lpstr>Evidences</vt:lpstr>
      <vt:lpstr>Evidences</vt:lpstr>
      <vt:lpstr>Evidences</vt:lpstr>
      <vt:lpstr>Disclaimer</vt:lpstr>
      <vt:lpstr>Presentación de PowerPoint</vt:lpstr>
    </vt:vector>
  </TitlesOfParts>
  <Company>Universidad Politecnica de Madrid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Prestamo</dc:creator>
  <cp:lastModifiedBy>Beatriz Arranz</cp:lastModifiedBy>
  <cp:revision>44</cp:revision>
  <dcterms:created xsi:type="dcterms:W3CDTF">2021-05-19T08:40:13Z</dcterms:created>
  <dcterms:modified xsi:type="dcterms:W3CDTF">2022-12-20T22:32:48Z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0x010100A1A3B09CACC1BF4EA4F92293D00CB562</vt:lpwstr>
  </property>
  <property fmtid="{D5CDD505-2E9C-101B-9397-08002B2CF9AE}" pid="3" name="MediaServiceImageTags">
    <vt:lpwstr/>
  </property>
</Properties>
</file>