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85" r:id="rId3"/>
    <p:sldId id="286" r:id="rId4"/>
    <p:sldId id="287" r:id="rId5"/>
    <p:sldId id="288" r:id="rId6"/>
    <p:sldId id="289" r:id="rId7"/>
    <p:sldId id="312" r:id="rId8"/>
    <p:sldId id="284" r:id="rId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5574"/>
  </p:normalViewPr>
  <p:slideViewPr>
    <p:cSldViewPr snapToGrid="0">
      <p:cViewPr varScale="1">
        <p:scale>
          <a:sx n="105" d="100"/>
          <a:sy n="105" d="100"/>
        </p:scale>
        <p:origin x="3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2.emf"/><Relationship Id="rId2" Type="http://schemas.openxmlformats.org/officeDocument/2006/relationships/image" Target="../media/image14.emf"/><Relationship Id="rId1" Type="http://schemas.openxmlformats.org/officeDocument/2006/relationships/slideMaster" Target="../slideMasters/slideMaster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2.xml"/><Relationship Id="rId4" Type="http://schemas.openxmlformats.org/officeDocument/2006/relationships/image" Target="../media/image22.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8988B9-01C2-41E7-7CA1-3FA9BD022D8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E18A7EB-94CC-9161-B583-9AFFB8630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53AF918-8CD5-674A-5A63-93E31C47D85E}"/>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5" name="Marcador de pie de página 4">
            <a:extLst>
              <a:ext uri="{FF2B5EF4-FFF2-40B4-BE49-F238E27FC236}">
                <a16:creationId xmlns:a16="http://schemas.microsoft.com/office/drawing/2014/main" id="{6B114987-54F9-B7F3-2CC8-1D4AECB642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7EBCF5-7503-C2A9-1AAB-71FAFC657D20}"/>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192758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C45EC8-3020-8E92-A353-89AB08E6E5C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EA6432-9C58-FEFC-5703-87B9C2D7A21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06ECFF-04E1-9D60-8772-BCA405D5D9FC}"/>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5" name="Marcador de pie de página 4">
            <a:extLst>
              <a:ext uri="{FF2B5EF4-FFF2-40B4-BE49-F238E27FC236}">
                <a16:creationId xmlns:a16="http://schemas.microsoft.com/office/drawing/2014/main" id="{6DC3A6BE-749E-7527-35C9-A83F198BF2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E60735-82C5-DD23-42BD-046EDB540C25}"/>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2004525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F846D4F-D7B2-211C-B153-840188D1D51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C69E3BE-5946-F975-6471-2CB49CF8AB1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AC8976-E344-9A4E-3191-E6F66B08C40D}"/>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5" name="Marcador de pie de página 4">
            <a:extLst>
              <a:ext uri="{FF2B5EF4-FFF2-40B4-BE49-F238E27FC236}">
                <a16:creationId xmlns:a16="http://schemas.microsoft.com/office/drawing/2014/main" id="{1BF090AF-9DF1-681B-4D93-CA5C7D085EB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042D4A-7EF3-FE09-5FC3-0844BD74B2F4}"/>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1123718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70782EA-B534-4ED2-8477-AAE4E8A3FDF0}"/>
              </a:ext>
            </a:extLst>
          </p:cNvPr>
          <p:cNvPicPr>
            <a:picLocks noChangeAspect="1"/>
          </p:cNvPicPr>
          <p:nvPr userDrawn="1"/>
        </p:nvPicPr>
        <p:blipFill>
          <a:blip r:embed="rId2">
            <a:alphaModFix amt="24000"/>
          </a:blip>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2FF0E107-DA5C-4E70-8409-38805247A1E3}"/>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s-ES"/>
              <a:t>Título</a:t>
            </a:r>
            <a:endParaRPr lang="en-GB"/>
          </a:p>
        </p:txBody>
      </p:sp>
      <p:sp>
        <p:nvSpPr>
          <p:cNvPr id="3" name="Subtítulo 2">
            <a:extLst>
              <a:ext uri="{FF2B5EF4-FFF2-40B4-BE49-F238E27FC236}">
                <a16:creationId xmlns:a16="http://schemas.microsoft.com/office/drawing/2014/main" id="{38FA7A37-C3CC-4B45-B357-FBADC43C72ED}"/>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Subtítulo</a:t>
            </a:r>
            <a:endParaRPr lang="en-GB"/>
          </a:p>
        </p:txBody>
      </p:sp>
      <p:sp>
        <p:nvSpPr>
          <p:cNvPr id="6" name="Marcador de número de diapositiva 5">
            <a:extLst>
              <a:ext uri="{FF2B5EF4-FFF2-40B4-BE49-F238E27FC236}">
                <a16:creationId xmlns:a16="http://schemas.microsoft.com/office/drawing/2014/main" id="{5D6FD7FB-3AB1-410E-9FAA-65047C2D4A83}"/>
              </a:ext>
            </a:extLst>
          </p:cNvPr>
          <p:cNvSpPr>
            <a:spLocks noGrp="1"/>
          </p:cNvSpPr>
          <p:nvPr>
            <p:ph type="sldNum" sz="quarter" idx="12"/>
          </p:nvPr>
        </p:nvSpPr>
        <p:spPr>
          <a:xfrm>
            <a:off x="11353800" y="6393180"/>
            <a:ext cx="61468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17006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hasCustomPrompt="1"/>
          </p:nvPr>
        </p:nvSpPr>
        <p:spPr>
          <a:xfrm>
            <a:off x="838200" y="365125"/>
            <a:ext cx="10515600" cy="1074417"/>
          </a:xfrm>
        </p:spPr>
        <p:txBody>
          <a:bodyPr/>
          <a:lstStyle>
            <a:lvl1pPr>
              <a:defRPr/>
            </a:lvl1pPr>
          </a:lstStyle>
          <a:p>
            <a:r>
              <a:rPr lang="es-ES" err="1"/>
              <a:t>Bullet</a:t>
            </a:r>
            <a:r>
              <a:rPr lang="es-ES"/>
              <a:t> </a:t>
            </a:r>
            <a:r>
              <a:rPr lang="es-ES" err="1"/>
              <a:t>points</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pic>
        <p:nvPicPr>
          <p:cNvPr id="4" name="Google Shape;170;p7">
            <a:extLst>
              <a:ext uri="{FF2B5EF4-FFF2-40B4-BE49-F238E27FC236}">
                <a16:creationId xmlns:a16="http://schemas.microsoft.com/office/drawing/2014/main" id="{E5258190-3CCE-4D4D-892D-4252B61033CF}"/>
              </a:ext>
            </a:extLst>
          </p:cNvPr>
          <p:cNvPicPr preferRelativeResize="0"/>
          <p:nvPr userDrawn="1"/>
        </p:nvPicPr>
        <p:blipFill rotWithShape="1">
          <a:blip r:embed="rId2">
            <a:alphaModFix/>
          </a:blip>
          <a:srcRect/>
          <a:stretch/>
        </p:blipFill>
        <p:spPr>
          <a:xfrm rot="10800000">
            <a:off x="5327728" y="1785452"/>
            <a:ext cx="352176" cy="704352"/>
          </a:xfrm>
          <a:prstGeom prst="rect">
            <a:avLst/>
          </a:prstGeom>
          <a:noFill/>
          <a:ln>
            <a:noFill/>
          </a:ln>
        </p:spPr>
      </p:pic>
      <p:pic>
        <p:nvPicPr>
          <p:cNvPr id="6" name="Google Shape;169;p7">
            <a:extLst>
              <a:ext uri="{FF2B5EF4-FFF2-40B4-BE49-F238E27FC236}">
                <a16:creationId xmlns:a16="http://schemas.microsoft.com/office/drawing/2014/main" id="{30D68DF0-BD8C-4A56-BD55-1508BC7495AB}"/>
              </a:ext>
            </a:extLst>
          </p:cNvPr>
          <p:cNvPicPr preferRelativeResize="0"/>
          <p:nvPr userDrawn="1"/>
        </p:nvPicPr>
        <p:blipFill rotWithShape="1">
          <a:blip r:embed="rId2">
            <a:alphaModFix/>
          </a:blip>
          <a:srcRect/>
          <a:stretch/>
        </p:blipFill>
        <p:spPr>
          <a:xfrm>
            <a:off x="11001624" y="1812547"/>
            <a:ext cx="352176" cy="704352"/>
          </a:xfrm>
          <a:prstGeom prst="rect">
            <a:avLst/>
          </a:prstGeom>
          <a:noFill/>
          <a:ln>
            <a:noFill/>
          </a:ln>
        </p:spPr>
      </p:pic>
      <p:pic>
        <p:nvPicPr>
          <p:cNvPr id="7" name="Google Shape;172;p7">
            <a:extLst>
              <a:ext uri="{FF2B5EF4-FFF2-40B4-BE49-F238E27FC236}">
                <a16:creationId xmlns:a16="http://schemas.microsoft.com/office/drawing/2014/main" id="{32EBCADE-DED1-489F-B78C-E40F75449FE4}"/>
              </a:ext>
            </a:extLst>
          </p:cNvPr>
          <p:cNvPicPr preferRelativeResize="0"/>
          <p:nvPr userDrawn="1"/>
        </p:nvPicPr>
        <p:blipFill rotWithShape="1">
          <a:blip r:embed="rId3">
            <a:alphaModFix/>
          </a:blip>
          <a:srcRect/>
          <a:stretch/>
        </p:blipFill>
        <p:spPr>
          <a:xfrm rot="10800000">
            <a:off x="565869" y="3113710"/>
            <a:ext cx="354237" cy="708473"/>
          </a:xfrm>
          <a:prstGeom prst="rect">
            <a:avLst/>
          </a:prstGeom>
          <a:noFill/>
          <a:ln>
            <a:noFill/>
          </a:ln>
        </p:spPr>
      </p:pic>
      <p:pic>
        <p:nvPicPr>
          <p:cNvPr id="8" name="Google Shape;171;p7">
            <a:extLst>
              <a:ext uri="{FF2B5EF4-FFF2-40B4-BE49-F238E27FC236}">
                <a16:creationId xmlns:a16="http://schemas.microsoft.com/office/drawing/2014/main" id="{54EC6599-75BD-41C2-A6E0-579A5EFF3E75}"/>
              </a:ext>
            </a:extLst>
          </p:cNvPr>
          <p:cNvPicPr preferRelativeResize="0"/>
          <p:nvPr userDrawn="1"/>
        </p:nvPicPr>
        <p:blipFill rotWithShape="1">
          <a:blip r:embed="rId3">
            <a:alphaModFix/>
          </a:blip>
          <a:srcRect/>
          <a:stretch/>
        </p:blipFill>
        <p:spPr>
          <a:xfrm>
            <a:off x="6177906" y="3113709"/>
            <a:ext cx="354237" cy="708473"/>
          </a:xfrm>
          <a:prstGeom prst="rect">
            <a:avLst/>
          </a:prstGeom>
          <a:noFill/>
          <a:ln>
            <a:noFill/>
          </a:ln>
        </p:spPr>
      </p:pic>
      <p:pic>
        <p:nvPicPr>
          <p:cNvPr id="9" name="Google Shape;173;p7">
            <a:extLst>
              <a:ext uri="{FF2B5EF4-FFF2-40B4-BE49-F238E27FC236}">
                <a16:creationId xmlns:a16="http://schemas.microsoft.com/office/drawing/2014/main" id="{A592E597-0D2B-4500-B198-1CFFE97203A2}"/>
              </a:ext>
            </a:extLst>
          </p:cNvPr>
          <p:cNvPicPr preferRelativeResize="0"/>
          <p:nvPr userDrawn="1"/>
        </p:nvPicPr>
        <p:blipFill rotWithShape="1">
          <a:blip r:embed="rId4">
            <a:alphaModFix/>
          </a:blip>
          <a:srcRect/>
          <a:stretch/>
        </p:blipFill>
        <p:spPr>
          <a:xfrm>
            <a:off x="10134777" y="4202908"/>
            <a:ext cx="352177" cy="704354"/>
          </a:xfrm>
          <a:prstGeom prst="rect">
            <a:avLst/>
          </a:prstGeom>
          <a:noFill/>
          <a:ln>
            <a:noFill/>
          </a:ln>
        </p:spPr>
      </p:pic>
      <p:pic>
        <p:nvPicPr>
          <p:cNvPr id="10" name="Google Shape;174;p7">
            <a:extLst>
              <a:ext uri="{FF2B5EF4-FFF2-40B4-BE49-F238E27FC236}">
                <a16:creationId xmlns:a16="http://schemas.microsoft.com/office/drawing/2014/main" id="{0038B3AC-B48F-4D07-8677-475F567FC366}"/>
              </a:ext>
            </a:extLst>
          </p:cNvPr>
          <p:cNvPicPr preferRelativeResize="0"/>
          <p:nvPr userDrawn="1"/>
        </p:nvPicPr>
        <p:blipFill rotWithShape="1">
          <a:blip r:embed="rId4">
            <a:alphaModFix/>
          </a:blip>
          <a:srcRect/>
          <a:stretch/>
        </p:blipFill>
        <p:spPr>
          <a:xfrm rot="10800000">
            <a:off x="4615817" y="4202908"/>
            <a:ext cx="352177" cy="704354"/>
          </a:xfrm>
          <a:prstGeom prst="rect">
            <a:avLst/>
          </a:prstGeom>
          <a:noFill/>
          <a:ln>
            <a:noFill/>
          </a:ln>
        </p:spPr>
      </p:pic>
      <p:pic>
        <p:nvPicPr>
          <p:cNvPr id="11" name="Google Shape;175;p7">
            <a:extLst>
              <a:ext uri="{FF2B5EF4-FFF2-40B4-BE49-F238E27FC236}">
                <a16:creationId xmlns:a16="http://schemas.microsoft.com/office/drawing/2014/main" id="{2DF8378C-1C63-4AA1-BDEA-4B8E46E65D57}"/>
              </a:ext>
            </a:extLst>
          </p:cNvPr>
          <p:cNvPicPr preferRelativeResize="0"/>
          <p:nvPr userDrawn="1"/>
        </p:nvPicPr>
        <p:blipFill rotWithShape="1">
          <a:blip r:embed="rId5">
            <a:alphaModFix/>
          </a:blip>
          <a:srcRect/>
          <a:stretch/>
        </p:blipFill>
        <p:spPr>
          <a:xfrm>
            <a:off x="7931416" y="5260031"/>
            <a:ext cx="352176" cy="704352"/>
          </a:xfrm>
          <a:prstGeom prst="rect">
            <a:avLst/>
          </a:prstGeom>
          <a:noFill/>
          <a:ln>
            <a:noFill/>
          </a:ln>
        </p:spPr>
      </p:pic>
      <p:pic>
        <p:nvPicPr>
          <p:cNvPr id="12" name="Google Shape;176;p7">
            <a:extLst>
              <a:ext uri="{FF2B5EF4-FFF2-40B4-BE49-F238E27FC236}">
                <a16:creationId xmlns:a16="http://schemas.microsoft.com/office/drawing/2014/main" id="{9439ED7B-F010-449B-A7D8-337950BEA728}"/>
              </a:ext>
            </a:extLst>
          </p:cNvPr>
          <p:cNvPicPr preferRelativeResize="0"/>
          <p:nvPr userDrawn="1"/>
        </p:nvPicPr>
        <p:blipFill rotWithShape="1">
          <a:blip r:embed="rId5">
            <a:alphaModFix/>
          </a:blip>
          <a:srcRect/>
          <a:stretch/>
        </p:blipFill>
        <p:spPr>
          <a:xfrm rot="10800000">
            <a:off x="2371863" y="5260031"/>
            <a:ext cx="352176" cy="704352"/>
          </a:xfrm>
          <a:prstGeom prst="rect">
            <a:avLst/>
          </a:prstGeom>
          <a:noFill/>
          <a:ln>
            <a:noFill/>
          </a:ln>
        </p:spPr>
      </p:pic>
      <p:sp>
        <p:nvSpPr>
          <p:cNvPr id="13" name="Marcador de texto 12">
            <a:extLst>
              <a:ext uri="{FF2B5EF4-FFF2-40B4-BE49-F238E27FC236}">
                <a16:creationId xmlns:a16="http://schemas.microsoft.com/office/drawing/2014/main" id="{EEFF6050-5D0A-4F3E-9F48-9505D24F6979}"/>
              </a:ext>
            </a:extLst>
          </p:cNvPr>
          <p:cNvSpPr>
            <a:spLocks noGrp="1"/>
          </p:cNvSpPr>
          <p:nvPr>
            <p:ph type="body" sz="quarter" idx="13" hasCustomPrompt="1"/>
          </p:nvPr>
        </p:nvSpPr>
        <p:spPr>
          <a:xfrm>
            <a:off x="5873106" y="1784973"/>
            <a:ext cx="4918075" cy="704850"/>
          </a:xfrm>
        </p:spPr>
        <p:txBody>
          <a:bodyPr/>
          <a:lstStyle>
            <a:lvl2pPr marL="457200" indent="0" algn="ctr">
              <a:buNone/>
              <a:defRPr/>
            </a:lvl2pPr>
          </a:lstStyle>
          <a:p>
            <a:pPr lvl="1"/>
            <a:r>
              <a:rPr lang="es-ES"/>
              <a:t>Texto</a:t>
            </a:r>
          </a:p>
        </p:txBody>
      </p:sp>
      <p:sp>
        <p:nvSpPr>
          <p:cNvPr id="14" name="Marcador de texto 12">
            <a:extLst>
              <a:ext uri="{FF2B5EF4-FFF2-40B4-BE49-F238E27FC236}">
                <a16:creationId xmlns:a16="http://schemas.microsoft.com/office/drawing/2014/main" id="{D7AE3847-3DF5-47FD-8A8F-239898D7795E}"/>
              </a:ext>
            </a:extLst>
          </p:cNvPr>
          <p:cNvSpPr>
            <a:spLocks noGrp="1"/>
          </p:cNvSpPr>
          <p:nvPr>
            <p:ph type="body" sz="quarter" idx="14" hasCustomPrompt="1"/>
          </p:nvPr>
        </p:nvSpPr>
        <p:spPr>
          <a:xfrm>
            <a:off x="2868690" y="5260031"/>
            <a:ext cx="4918075" cy="704850"/>
          </a:xfrm>
        </p:spPr>
        <p:txBody>
          <a:bodyPr/>
          <a:lstStyle>
            <a:lvl2pPr marL="457200" indent="0" algn="ctr">
              <a:buNone/>
              <a:defRPr/>
            </a:lvl2pPr>
          </a:lstStyle>
          <a:p>
            <a:pPr lvl="1"/>
            <a:r>
              <a:rPr lang="es-ES"/>
              <a:t>Texto</a:t>
            </a:r>
          </a:p>
        </p:txBody>
      </p:sp>
      <p:sp>
        <p:nvSpPr>
          <p:cNvPr id="15" name="Marcador de texto 12">
            <a:extLst>
              <a:ext uri="{FF2B5EF4-FFF2-40B4-BE49-F238E27FC236}">
                <a16:creationId xmlns:a16="http://schemas.microsoft.com/office/drawing/2014/main" id="{192458AF-4965-43C0-B490-74E70C71871A}"/>
              </a:ext>
            </a:extLst>
          </p:cNvPr>
          <p:cNvSpPr>
            <a:spLocks noGrp="1"/>
          </p:cNvSpPr>
          <p:nvPr>
            <p:ph type="body" sz="quarter" idx="15" hasCustomPrompt="1"/>
          </p:nvPr>
        </p:nvSpPr>
        <p:spPr>
          <a:xfrm>
            <a:off x="5092348" y="4204488"/>
            <a:ext cx="4918075" cy="704850"/>
          </a:xfrm>
        </p:spPr>
        <p:txBody>
          <a:bodyPr/>
          <a:lstStyle>
            <a:lvl2pPr marL="457200" indent="0" algn="ctr">
              <a:buNone/>
              <a:defRPr/>
            </a:lvl2pPr>
          </a:lstStyle>
          <a:p>
            <a:pPr lvl="1"/>
            <a:r>
              <a:rPr lang="es-ES"/>
              <a:t>Texto</a:t>
            </a:r>
          </a:p>
        </p:txBody>
      </p:sp>
      <p:sp>
        <p:nvSpPr>
          <p:cNvPr id="16" name="Marcador de texto 12">
            <a:extLst>
              <a:ext uri="{FF2B5EF4-FFF2-40B4-BE49-F238E27FC236}">
                <a16:creationId xmlns:a16="http://schemas.microsoft.com/office/drawing/2014/main" id="{37F8DDBA-6B4C-479D-9FC9-19A55C245A48}"/>
              </a:ext>
            </a:extLst>
          </p:cNvPr>
          <p:cNvSpPr>
            <a:spLocks noGrp="1"/>
          </p:cNvSpPr>
          <p:nvPr>
            <p:ph type="body" sz="quarter" idx="16" hasCustomPrompt="1"/>
          </p:nvPr>
        </p:nvSpPr>
        <p:spPr>
          <a:xfrm>
            <a:off x="1089968" y="3150526"/>
            <a:ext cx="4918075" cy="704850"/>
          </a:xfrm>
        </p:spPr>
        <p:txBody>
          <a:bodyPr/>
          <a:lstStyle>
            <a:lvl2pPr marL="457200" indent="0" algn="ctr">
              <a:buNone/>
              <a:defRPr/>
            </a:lvl2pPr>
          </a:lstStyle>
          <a:p>
            <a:pPr lvl="1"/>
            <a:r>
              <a:rPr lang="es-ES"/>
              <a:t>Texto</a:t>
            </a:r>
          </a:p>
        </p:txBody>
      </p:sp>
    </p:spTree>
    <p:extLst>
      <p:ext uri="{BB962C8B-B14F-4D97-AF65-F5344CB8AC3E}">
        <p14:creationId xmlns:p14="http://schemas.microsoft.com/office/powerpoint/2010/main" val="52426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2"/>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2"/>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3487338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2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p:nvPr>
        </p:nvSpPr>
        <p:spPr/>
        <p:txBody>
          <a:bodyPr/>
          <a:lstStyle/>
          <a:p>
            <a:r>
              <a:rPr lang="es-ES"/>
              <a:t>Haga clic para modificar el estilo de título del patrón</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1270910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n blanco">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D7D40FE2-314D-45BC-8FFD-50A8D7D61520}"/>
              </a:ext>
            </a:extLst>
          </p:cNvPr>
          <p:cNvPicPr>
            <a:picLocks noChangeAspect="1"/>
          </p:cNvPicPr>
          <p:nvPr userDrawn="1"/>
        </p:nvPicPr>
        <p:blipFill rotWithShape="1">
          <a:blip r:embed="rId2"/>
          <a:srcRect l="14779" r="15727"/>
          <a:stretch/>
        </p:blipFill>
        <p:spPr>
          <a:xfrm>
            <a:off x="6096000" y="0"/>
            <a:ext cx="6920840"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3178660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584826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En blanco">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C5C3FA65-30EF-475F-9092-A062D564ED10}"/>
              </a:ext>
            </a:extLst>
          </p:cNvPr>
          <p:cNvPicPr>
            <a:picLocks noChangeAspect="1"/>
          </p:cNvPicPr>
          <p:nvPr userDrawn="1"/>
        </p:nvPicPr>
        <p:blipFill rotWithShape="1">
          <a:blip r:embed="rId2"/>
          <a:srcRect l="35117" r="13729"/>
          <a:stretch/>
        </p:blipFill>
        <p:spPr>
          <a:xfrm>
            <a:off x="-1145752" y="0"/>
            <a:ext cx="7941101"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pic>
        <p:nvPicPr>
          <p:cNvPr id="9" name="Imagen 8" descr="Interfaz de usuario gráfica, Texto&#10;&#10;Descripción generada automáticamente">
            <a:extLst>
              <a:ext uri="{FF2B5EF4-FFF2-40B4-BE49-F238E27FC236}">
                <a16:creationId xmlns:a16="http://schemas.microsoft.com/office/drawing/2014/main" id="{3D9A5AB0-A8BE-4C31-A4CB-EEE5A05FB7F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23520" y="5807911"/>
            <a:ext cx="1930400" cy="1050089"/>
          </a:xfrm>
          <a:prstGeom prst="rect">
            <a:avLst/>
          </a:prstGeom>
        </p:spPr>
      </p:pic>
    </p:spTree>
    <p:extLst>
      <p:ext uri="{BB962C8B-B14F-4D97-AF65-F5344CB8AC3E}">
        <p14:creationId xmlns:p14="http://schemas.microsoft.com/office/powerpoint/2010/main" val="4100925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3">
            <a:extLst>
              <a:ext uri="{FF2B5EF4-FFF2-40B4-BE49-F238E27FC236}">
                <a16:creationId xmlns:a16="http://schemas.microsoft.com/office/drawing/2014/main" id="{D8F263CB-0D49-467E-8BD7-E3B132B80397}"/>
              </a:ext>
            </a:extLst>
          </p:cNvPr>
          <p:cNvPicPr>
            <a:picLocks noChangeAspect="1"/>
          </p:cNvPicPr>
          <p:nvPr userDrawn="1"/>
        </p:nvPicPr>
        <p:blipFill>
          <a:blip r:embed="rId2"/>
          <a:stretch>
            <a:fillRect/>
          </a:stretch>
        </p:blipFill>
        <p:spPr>
          <a:xfrm>
            <a:off x="853440" y="1992166"/>
            <a:ext cx="2873668" cy="1436834"/>
          </a:xfrm>
          <a:prstGeom prst="rect">
            <a:avLst/>
          </a:prstGeom>
        </p:spPr>
      </p:pic>
      <p:pic>
        <p:nvPicPr>
          <p:cNvPr id="5" name="Picture 3">
            <a:extLst>
              <a:ext uri="{FF2B5EF4-FFF2-40B4-BE49-F238E27FC236}">
                <a16:creationId xmlns:a16="http://schemas.microsoft.com/office/drawing/2014/main" id="{606822B3-1C1A-468E-BA7C-5A7E96DAE213}"/>
              </a:ext>
            </a:extLst>
          </p:cNvPr>
          <p:cNvPicPr>
            <a:picLocks noChangeAspect="1"/>
          </p:cNvPicPr>
          <p:nvPr userDrawn="1"/>
        </p:nvPicPr>
        <p:blipFill>
          <a:blip r:embed="rId2"/>
          <a:stretch>
            <a:fillRect/>
          </a:stretch>
        </p:blipFill>
        <p:spPr>
          <a:xfrm>
            <a:off x="853440" y="3988035"/>
            <a:ext cx="2873668" cy="1436834"/>
          </a:xfrm>
          <a:prstGeom prst="rect">
            <a:avLst/>
          </a:prstGeom>
        </p:spPr>
      </p:pic>
      <p:pic>
        <p:nvPicPr>
          <p:cNvPr id="6" name="Picture 3">
            <a:extLst>
              <a:ext uri="{FF2B5EF4-FFF2-40B4-BE49-F238E27FC236}">
                <a16:creationId xmlns:a16="http://schemas.microsoft.com/office/drawing/2014/main" id="{17CBA65E-1A2B-4EE3-BF99-2CB0B2F60F4E}"/>
              </a:ext>
            </a:extLst>
          </p:cNvPr>
          <p:cNvPicPr>
            <a:picLocks noChangeAspect="1"/>
          </p:cNvPicPr>
          <p:nvPr userDrawn="1"/>
        </p:nvPicPr>
        <p:blipFill>
          <a:blip r:embed="rId2"/>
          <a:stretch>
            <a:fillRect/>
          </a:stretch>
        </p:blipFill>
        <p:spPr>
          <a:xfrm>
            <a:off x="8464892" y="3988035"/>
            <a:ext cx="2873668" cy="1436834"/>
          </a:xfrm>
          <a:prstGeom prst="rect">
            <a:avLst/>
          </a:prstGeom>
        </p:spPr>
      </p:pic>
      <p:pic>
        <p:nvPicPr>
          <p:cNvPr id="7" name="Picture 3">
            <a:extLst>
              <a:ext uri="{FF2B5EF4-FFF2-40B4-BE49-F238E27FC236}">
                <a16:creationId xmlns:a16="http://schemas.microsoft.com/office/drawing/2014/main" id="{1237E680-F2E3-4742-97F5-C4C798767B38}"/>
              </a:ext>
            </a:extLst>
          </p:cNvPr>
          <p:cNvPicPr>
            <a:picLocks noChangeAspect="1"/>
          </p:cNvPicPr>
          <p:nvPr userDrawn="1"/>
        </p:nvPicPr>
        <p:blipFill>
          <a:blip r:embed="rId2"/>
          <a:stretch>
            <a:fillRect/>
          </a:stretch>
        </p:blipFill>
        <p:spPr>
          <a:xfrm>
            <a:off x="4659166" y="3988035"/>
            <a:ext cx="2873668" cy="1436834"/>
          </a:xfrm>
          <a:prstGeom prst="rect">
            <a:avLst/>
          </a:prstGeom>
        </p:spPr>
      </p:pic>
      <p:pic>
        <p:nvPicPr>
          <p:cNvPr id="8" name="Picture 3">
            <a:extLst>
              <a:ext uri="{FF2B5EF4-FFF2-40B4-BE49-F238E27FC236}">
                <a16:creationId xmlns:a16="http://schemas.microsoft.com/office/drawing/2014/main" id="{6E20F6CE-B2C1-4823-98CE-4CED828722AC}"/>
              </a:ext>
            </a:extLst>
          </p:cNvPr>
          <p:cNvPicPr>
            <a:picLocks noChangeAspect="1"/>
          </p:cNvPicPr>
          <p:nvPr userDrawn="1"/>
        </p:nvPicPr>
        <p:blipFill>
          <a:blip r:embed="rId2"/>
          <a:stretch>
            <a:fillRect/>
          </a:stretch>
        </p:blipFill>
        <p:spPr>
          <a:xfrm>
            <a:off x="4709025" y="1961720"/>
            <a:ext cx="2873668" cy="1436834"/>
          </a:xfrm>
          <a:prstGeom prst="rect">
            <a:avLst/>
          </a:prstGeom>
        </p:spPr>
      </p:pic>
      <p:pic>
        <p:nvPicPr>
          <p:cNvPr id="9" name="Picture 3">
            <a:extLst>
              <a:ext uri="{FF2B5EF4-FFF2-40B4-BE49-F238E27FC236}">
                <a16:creationId xmlns:a16="http://schemas.microsoft.com/office/drawing/2014/main" id="{7409A6C1-5286-4A4F-8BF5-C5FD752FC081}"/>
              </a:ext>
            </a:extLst>
          </p:cNvPr>
          <p:cNvPicPr>
            <a:picLocks noChangeAspect="1"/>
          </p:cNvPicPr>
          <p:nvPr userDrawn="1"/>
        </p:nvPicPr>
        <p:blipFill>
          <a:blip r:embed="rId2"/>
          <a:stretch>
            <a:fillRect/>
          </a:stretch>
        </p:blipFill>
        <p:spPr>
          <a:xfrm>
            <a:off x="8464892" y="1992166"/>
            <a:ext cx="2873668" cy="1436834"/>
          </a:xfrm>
          <a:prstGeom prst="rect">
            <a:avLst/>
          </a:prstGeom>
        </p:spPr>
      </p:pic>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sp>
        <p:nvSpPr>
          <p:cNvPr id="11" name="Marcador de texto 16">
            <a:extLst>
              <a:ext uri="{FF2B5EF4-FFF2-40B4-BE49-F238E27FC236}">
                <a16:creationId xmlns:a16="http://schemas.microsoft.com/office/drawing/2014/main" id="{FA947787-4E95-43E7-8334-80BF52E4995F}"/>
              </a:ext>
            </a:extLst>
          </p:cNvPr>
          <p:cNvSpPr>
            <a:spLocks noGrp="1"/>
          </p:cNvSpPr>
          <p:nvPr>
            <p:ph type="body" sz="quarter" idx="14" hasCustomPrompt="1"/>
          </p:nvPr>
        </p:nvSpPr>
        <p:spPr>
          <a:xfrm>
            <a:off x="4914106" y="2123861"/>
            <a:ext cx="2363787" cy="1153160"/>
          </a:xfrm>
        </p:spPr>
        <p:txBody>
          <a:bodyPr/>
          <a:lstStyle>
            <a:lvl3pPr marL="914400" indent="0">
              <a:buNone/>
              <a:defRPr/>
            </a:lvl3pPr>
            <a:lvl5pPr>
              <a:defRPr/>
            </a:lvl5pPr>
          </a:lstStyle>
          <a:p>
            <a:pPr lvl="2"/>
            <a:r>
              <a:rPr lang="es-ES"/>
              <a:t>Text</a:t>
            </a:r>
            <a:endParaRPr lang="en-GB"/>
          </a:p>
        </p:txBody>
      </p:sp>
      <p:sp>
        <p:nvSpPr>
          <p:cNvPr id="12" name="Marcador de texto 16">
            <a:extLst>
              <a:ext uri="{FF2B5EF4-FFF2-40B4-BE49-F238E27FC236}">
                <a16:creationId xmlns:a16="http://schemas.microsoft.com/office/drawing/2014/main" id="{E1512057-31E5-4CD0-9F6D-D0307C3E954B}"/>
              </a:ext>
            </a:extLst>
          </p:cNvPr>
          <p:cNvSpPr>
            <a:spLocks noGrp="1"/>
          </p:cNvSpPr>
          <p:nvPr>
            <p:ph type="body" sz="quarter" idx="15" hasCustomPrompt="1"/>
          </p:nvPr>
        </p:nvSpPr>
        <p:spPr>
          <a:xfrm>
            <a:off x="1057275" y="2103557"/>
            <a:ext cx="2363787" cy="1153160"/>
          </a:xfrm>
        </p:spPr>
        <p:txBody>
          <a:bodyPr/>
          <a:lstStyle>
            <a:lvl3pPr marL="914400" indent="0">
              <a:buNone/>
              <a:defRPr/>
            </a:lvl3pPr>
            <a:lvl5pPr>
              <a:defRPr/>
            </a:lvl5pPr>
          </a:lstStyle>
          <a:p>
            <a:pPr lvl="2"/>
            <a:r>
              <a:rPr lang="es-ES"/>
              <a:t>Text</a:t>
            </a:r>
            <a:endParaRPr lang="en-GB"/>
          </a:p>
        </p:txBody>
      </p:sp>
      <p:sp>
        <p:nvSpPr>
          <p:cNvPr id="13" name="Marcador de texto 16">
            <a:extLst>
              <a:ext uri="{FF2B5EF4-FFF2-40B4-BE49-F238E27FC236}">
                <a16:creationId xmlns:a16="http://schemas.microsoft.com/office/drawing/2014/main" id="{450F1020-D2DC-4F99-8B6F-FBBFA8FF5A09}"/>
              </a:ext>
            </a:extLst>
          </p:cNvPr>
          <p:cNvSpPr>
            <a:spLocks noGrp="1"/>
          </p:cNvSpPr>
          <p:nvPr>
            <p:ph type="body" sz="quarter" idx="16" hasCustomPrompt="1"/>
          </p:nvPr>
        </p:nvSpPr>
        <p:spPr>
          <a:xfrm>
            <a:off x="4963966" y="4093930"/>
            <a:ext cx="2363787" cy="1153160"/>
          </a:xfrm>
        </p:spPr>
        <p:txBody>
          <a:bodyPr/>
          <a:lstStyle>
            <a:lvl3pPr marL="914400" indent="0">
              <a:buNone/>
              <a:defRPr/>
            </a:lvl3pPr>
            <a:lvl5pPr>
              <a:defRPr/>
            </a:lvl5pPr>
          </a:lstStyle>
          <a:p>
            <a:pPr lvl="2"/>
            <a:r>
              <a:rPr lang="es-ES"/>
              <a:t>Text</a:t>
            </a:r>
            <a:endParaRPr lang="en-GB"/>
          </a:p>
        </p:txBody>
      </p:sp>
      <p:sp>
        <p:nvSpPr>
          <p:cNvPr id="14" name="Marcador de texto 16">
            <a:extLst>
              <a:ext uri="{FF2B5EF4-FFF2-40B4-BE49-F238E27FC236}">
                <a16:creationId xmlns:a16="http://schemas.microsoft.com/office/drawing/2014/main" id="{49EE8BCB-86AB-4BCA-A099-F2A044CFFCA5}"/>
              </a:ext>
            </a:extLst>
          </p:cNvPr>
          <p:cNvSpPr>
            <a:spLocks noGrp="1"/>
          </p:cNvSpPr>
          <p:nvPr>
            <p:ph type="body" sz="quarter" idx="17" hasCustomPrompt="1"/>
          </p:nvPr>
        </p:nvSpPr>
        <p:spPr>
          <a:xfrm>
            <a:off x="8719832" y="2156746"/>
            <a:ext cx="2363787" cy="1153160"/>
          </a:xfrm>
        </p:spPr>
        <p:txBody>
          <a:bodyPr/>
          <a:lstStyle>
            <a:lvl3pPr marL="914400" indent="0">
              <a:buNone/>
              <a:defRPr/>
            </a:lvl3pPr>
            <a:lvl5pPr>
              <a:defRPr/>
            </a:lvl5pPr>
          </a:lstStyle>
          <a:p>
            <a:pPr lvl="2"/>
            <a:r>
              <a:rPr lang="es-ES"/>
              <a:t>Text</a:t>
            </a:r>
            <a:endParaRPr lang="en-GB"/>
          </a:p>
        </p:txBody>
      </p:sp>
      <p:sp>
        <p:nvSpPr>
          <p:cNvPr id="15" name="Marcador de texto 16">
            <a:extLst>
              <a:ext uri="{FF2B5EF4-FFF2-40B4-BE49-F238E27FC236}">
                <a16:creationId xmlns:a16="http://schemas.microsoft.com/office/drawing/2014/main" id="{DF1CB70A-15EA-42DD-9772-E4799C59CD7D}"/>
              </a:ext>
            </a:extLst>
          </p:cNvPr>
          <p:cNvSpPr>
            <a:spLocks noGrp="1"/>
          </p:cNvSpPr>
          <p:nvPr>
            <p:ph type="body" sz="quarter" idx="18" hasCustomPrompt="1"/>
          </p:nvPr>
        </p:nvSpPr>
        <p:spPr>
          <a:xfrm>
            <a:off x="1108380" y="4093930"/>
            <a:ext cx="2363787" cy="1153160"/>
          </a:xfrm>
        </p:spPr>
        <p:txBody>
          <a:bodyPr/>
          <a:lstStyle>
            <a:lvl3pPr marL="914400" indent="0">
              <a:buNone/>
              <a:defRPr/>
            </a:lvl3pPr>
            <a:lvl5pPr>
              <a:defRPr/>
            </a:lvl5pPr>
          </a:lstStyle>
          <a:p>
            <a:pPr lvl="2"/>
            <a:r>
              <a:rPr lang="es-ES"/>
              <a:t>Text</a:t>
            </a:r>
            <a:endParaRPr lang="en-GB"/>
          </a:p>
        </p:txBody>
      </p:sp>
      <p:sp>
        <p:nvSpPr>
          <p:cNvPr id="16" name="Marcador de texto 16">
            <a:extLst>
              <a:ext uri="{FF2B5EF4-FFF2-40B4-BE49-F238E27FC236}">
                <a16:creationId xmlns:a16="http://schemas.microsoft.com/office/drawing/2014/main" id="{944F6A39-838D-43BC-A651-9F4AC691A5C6}"/>
              </a:ext>
            </a:extLst>
          </p:cNvPr>
          <p:cNvSpPr>
            <a:spLocks noGrp="1"/>
          </p:cNvSpPr>
          <p:nvPr>
            <p:ph type="body" sz="quarter" idx="19" hasCustomPrompt="1"/>
          </p:nvPr>
        </p:nvSpPr>
        <p:spPr>
          <a:xfrm>
            <a:off x="8713945" y="4093930"/>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74998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AAC1E-BE65-CFB6-9631-C5D56A2A0DB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FF30E8-A134-7A07-7A8A-91941E913C9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D48714-0FEB-AA5C-747A-E4CBF60BE736}"/>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5" name="Marcador de pie de página 4">
            <a:extLst>
              <a:ext uri="{FF2B5EF4-FFF2-40B4-BE49-F238E27FC236}">
                <a16:creationId xmlns:a16="http://schemas.microsoft.com/office/drawing/2014/main" id="{399516AB-9675-4E21-9B63-E82BFD5D2C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CCBB6-4F8E-4325-D436-373EDB2EDC4E}"/>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80417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En blanc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1E58DFE-6280-4E06-A422-6191C8C58B61}"/>
              </a:ext>
            </a:extLst>
          </p:cNvPr>
          <p:cNvPicPr>
            <a:picLocks noChangeAspect="1"/>
          </p:cNvPicPr>
          <p:nvPr userDrawn="1"/>
        </p:nvPicPr>
        <p:blipFill>
          <a:blip r:embed="rId2"/>
          <a:stretch>
            <a:fillRect/>
          </a:stretch>
        </p:blipFill>
        <p:spPr>
          <a:xfrm>
            <a:off x="6096000" y="0"/>
            <a:ext cx="6089905"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1064507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pic>
        <p:nvPicPr>
          <p:cNvPr id="11" name="Picture 9">
            <a:extLst>
              <a:ext uri="{FF2B5EF4-FFF2-40B4-BE49-F238E27FC236}">
                <a16:creationId xmlns:a16="http://schemas.microsoft.com/office/drawing/2014/main" id="{B91AFA67-A7DE-47A4-8223-4BF700092CE3}"/>
              </a:ext>
            </a:extLst>
          </p:cNvPr>
          <p:cNvPicPr>
            <a:picLocks noChangeAspect="1"/>
          </p:cNvPicPr>
          <p:nvPr userDrawn="1"/>
        </p:nvPicPr>
        <p:blipFill>
          <a:blip r:embed="rId2"/>
          <a:stretch>
            <a:fillRect/>
          </a:stretch>
        </p:blipFill>
        <p:spPr>
          <a:xfrm>
            <a:off x="1414313" y="2119835"/>
            <a:ext cx="3299044" cy="1396421"/>
          </a:xfrm>
          <a:prstGeom prst="rect">
            <a:avLst/>
          </a:prstGeom>
        </p:spPr>
      </p:pic>
      <p:pic>
        <p:nvPicPr>
          <p:cNvPr id="12" name="Picture 14">
            <a:extLst>
              <a:ext uri="{FF2B5EF4-FFF2-40B4-BE49-F238E27FC236}">
                <a16:creationId xmlns:a16="http://schemas.microsoft.com/office/drawing/2014/main" id="{C9072A3D-529C-4DD5-815F-7FCD10FD9E3A}"/>
              </a:ext>
            </a:extLst>
          </p:cNvPr>
          <p:cNvPicPr>
            <a:picLocks noChangeAspect="1"/>
          </p:cNvPicPr>
          <p:nvPr userDrawn="1"/>
        </p:nvPicPr>
        <p:blipFill>
          <a:blip r:embed="rId3"/>
          <a:stretch>
            <a:fillRect/>
          </a:stretch>
        </p:blipFill>
        <p:spPr>
          <a:xfrm>
            <a:off x="4699579" y="1965436"/>
            <a:ext cx="2792841" cy="1867713"/>
          </a:xfrm>
          <a:prstGeom prst="rect">
            <a:avLst/>
          </a:prstGeom>
        </p:spPr>
      </p:pic>
      <p:pic>
        <p:nvPicPr>
          <p:cNvPr id="13" name="Picture 17">
            <a:extLst>
              <a:ext uri="{FF2B5EF4-FFF2-40B4-BE49-F238E27FC236}">
                <a16:creationId xmlns:a16="http://schemas.microsoft.com/office/drawing/2014/main" id="{79CAC00E-8D0E-48D9-A917-40489254798B}"/>
              </a:ext>
            </a:extLst>
          </p:cNvPr>
          <p:cNvPicPr>
            <a:picLocks noChangeAspect="1"/>
          </p:cNvPicPr>
          <p:nvPr userDrawn="1"/>
        </p:nvPicPr>
        <p:blipFill>
          <a:blip r:embed="rId4"/>
          <a:stretch>
            <a:fillRect/>
          </a:stretch>
        </p:blipFill>
        <p:spPr>
          <a:xfrm>
            <a:off x="7616547" y="1965435"/>
            <a:ext cx="3264134" cy="1396421"/>
          </a:xfrm>
          <a:prstGeom prst="rect">
            <a:avLst/>
          </a:prstGeom>
        </p:spPr>
      </p:pic>
      <p:pic>
        <p:nvPicPr>
          <p:cNvPr id="14" name="Picture 22">
            <a:extLst>
              <a:ext uri="{FF2B5EF4-FFF2-40B4-BE49-F238E27FC236}">
                <a16:creationId xmlns:a16="http://schemas.microsoft.com/office/drawing/2014/main" id="{4B5F6048-73F5-4A1E-A569-77F442F051E3}"/>
              </a:ext>
            </a:extLst>
          </p:cNvPr>
          <p:cNvPicPr>
            <a:picLocks noChangeAspect="1"/>
          </p:cNvPicPr>
          <p:nvPr userDrawn="1"/>
        </p:nvPicPr>
        <p:blipFill>
          <a:blip r:embed="rId5"/>
          <a:stretch>
            <a:fillRect/>
          </a:stretch>
        </p:blipFill>
        <p:spPr>
          <a:xfrm>
            <a:off x="1598462" y="4046743"/>
            <a:ext cx="2792841" cy="1867713"/>
          </a:xfrm>
          <a:prstGeom prst="rect">
            <a:avLst/>
          </a:prstGeom>
        </p:spPr>
      </p:pic>
      <p:pic>
        <p:nvPicPr>
          <p:cNvPr id="15" name="Picture 23">
            <a:extLst>
              <a:ext uri="{FF2B5EF4-FFF2-40B4-BE49-F238E27FC236}">
                <a16:creationId xmlns:a16="http://schemas.microsoft.com/office/drawing/2014/main" id="{5D2CD3B4-8F35-48D2-A983-1FC76CA90EF1}"/>
              </a:ext>
            </a:extLst>
          </p:cNvPr>
          <p:cNvPicPr>
            <a:picLocks noChangeAspect="1"/>
          </p:cNvPicPr>
          <p:nvPr userDrawn="1"/>
        </p:nvPicPr>
        <p:blipFill>
          <a:blip r:embed="rId6"/>
          <a:stretch>
            <a:fillRect/>
          </a:stretch>
        </p:blipFill>
        <p:spPr>
          <a:xfrm>
            <a:off x="4699579" y="4046743"/>
            <a:ext cx="2792841" cy="1867713"/>
          </a:xfrm>
          <a:prstGeom prst="rect">
            <a:avLst/>
          </a:prstGeom>
        </p:spPr>
      </p:pic>
      <p:pic>
        <p:nvPicPr>
          <p:cNvPr id="16" name="Picture 24">
            <a:extLst>
              <a:ext uri="{FF2B5EF4-FFF2-40B4-BE49-F238E27FC236}">
                <a16:creationId xmlns:a16="http://schemas.microsoft.com/office/drawing/2014/main" id="{7B2E5E71-5FD4-4D53-9551-B0BCA3681C38}"/>
              </a:ext>
            </a:extLst>
          </p:cNvPr>
          <p:cNvPicPr>
            <a:picLocks noChangeAspect="1"/>
          </p:cNvPicPr>
          <p:nvPr userDrawn="1"/>
        </p:nvPicPr>
        <p:blipFill>
          <a:blip r:embed="rId7"/>
          <a:stretch>
            <a:fillRect/>
          </a:stretch>
        </p:blipFill>
        <p:spPr>
          <a:xfrm>
            <a:off x="7959447" y="4389642"/>
            <a:ext cx="2792842" cy="1396421"/>
          </a:xfrm>
          <a:prstGeom prst="rect">
            <a:avLst/>
          </a:prstGeom>
        </p:spPr>
      </p:pic>
      <p:sp>
        <p:nvSpPr>
          <p:cNvPr id="17" name="Marcador de texto 16">
            <a:extLst>
              <a:ext uri="{FF2B5EF4-FFF2-40B4-BE49-F238E27FC236}">
                <a16:creationId xmlns:a16="http://schemas.microsoft.com/office/drawing/2014/main" id="{AF4E8179-C61A-43E7-BFB8-AA71A72CEA8F}"/>
              </a:ext>
            </a:extLst>
          </p:cNvPr>
          <p:cNvSpPr>
            <a:spLocks noGrp="1"/>
          </p:cNvSpPr>
          <p:nvPr>
            <p:ph type="body" sz="quarter" idx="14" hasCustomPrompt="1"/>
          </p:nvPr>
        </p:nvSpPr>
        <p:spPr>
          <a:xfrm>
            <a:off x="1598613" y="2275840"/>
            <a:ext cx="2363787" cy="1153160"/>
          </a:xfrm>
        </p:spPr>
        <p:txBody>
          <a:bodyPr/>
          <a:lstStyle>
            <a:lvl3pPr marL="914400" indent="0">
              <a:buNone/>
              <a:defRPr/>
            </a:lvl3pPr>
            <a:lvl5pPr>
              <a:defRPr/>
            </a:lvl5pPr>
          </a:lstStyle>
          <a:p>
            <a:pPr lvl="2"/>
            <a:r>
              <a:rPr lang="es-ES"/>
              <a:t>Text</a:t>
            </a:r>
            <a:endParaRPr lang="en-GB"/>
          </a:p>
        </p:txBody>
      </p:sp>
      <p:sp>
        <p:nvSpPr>
          <p:cNvPr id="18" name="Marcador de texto 16">
            <a:extLst>
              <a:ext uri="{FF2B5EF4-FFF2-40B4-BE49-F238E27FC236}">
                <a16:creationId xmlns:a16="http://schemas.microsoft.com/office/drawing/2014/main" id="{A6FC0F51-46F1-4318-89A3-0F0E799DA09B}"/>
              </a:ext>
            </a:extLst>
          </p:cNvPr>
          <p:cNvSpPr>
            <a:spLocks noGrp="1"/>
          </p:cNvSpPr>
          <p:nvPr>
            <p:ph type="body" sz="quarter" idx="15" hasCustomPrompt="1"/>
          </p:nvPr>
        </p:nvSpPr>
        <p:spPr>
          <a:xfrm>
            <a:off x="8312101" y="2107668"/>
            <a:ext cx="2363787" cy="1153160"/>
          </a:xfrm>
        </p:spPr>
        <p:txBody>
          <a:bodyPr/>
          <a:lstStyle>
            <a:lvl3pPr marL="914400" indent="0">
              <a:buNone/>
              <a:defRPr/>
            </a:lvl3pPr>
            <a:lvl5pPr>
              <a:defRPr/>
            </a:lvl5pPr>
          </a:lstStyle>
          <a:p>
            <a:pPr lvl="2"/>
            <a:r>
              <a:rPr lang="es-ES"/>
              <a:t>Text</a:t>
            </a:r>
            <a:endParaRPr lang="en-GB"/>
          </a:p>
        </p:txBody>
      </p:sp>
      <p:sp>
        <p:nvSpPr>
          <p:cNvPr id="19" name="Marcador de texto 16">
            <a:extLst>
              <a:ext uri="{FF2B5EF4-FFF2-40B4-BE49-F238E27FC236}">
                <a16:creationId xmlns:a16="http://schemas.microsoft.com/office/drawing/2014/main" id="{F41BD7D5-B216-4A81-B9F8-15B4C2F66590}"/>
              </a:ext>
            </a:extLst>
          </p:cNvPr>
          <p:cNvSpPr>
            <a:spLocks noGrp="1"/>
          </p:cNvSpPr>
          <p:nvPr>
            <p:ph type="body" sz="quarter" idx="16" hasCustomPrompt="1"/>
          </p:nvPr>
        </p:nvSpPr>
        <p:spPr>
          <a:xfrm>
            <a:off x="4896270" y="2087065"/>
            <a:ext cx="2363787" cy="1153160"/>
          </a:xfrm>
        </p:spPr>
        <p:txBody>
          <a:bodyPr/>
          <a:lstStyle>
            <a:lvl3pPr marL="914400" indent="0">
              <a:buNone/>
              <a:defRPr/>
            </a:lvl3pPr>
            <a:lvl5pPr>
              <a:defRPr/>
            </a:lvl5pPr>
          </a:lstStyle>
          <a:p>
            <a:pPr lvl="2"/>
            <a:r>
              <a:rPr lang="es-ES"/>
              <a:t>Text</a:t>
            </a:r>
            <a:endParaRPr lang="en-GB"/>
          </a:p>
        </p:txBody>
      </p:sp>
      <p:sp>
        <p:nvSpPr>
          <p:cNvPr id="20" name="Marcador de texto 16">
            <a:extLst>
              <a:ext uri="{FF2B5EF4-FFF2-40B4-BE49-F238E27FC236}">
                <a16:creationId xmlns:a16="http://schemas.microsoft.com/office/drawing/2014/main" id="{80F4C487-A215-435A-B886-7C769D687708}"/>
              </a:ext>
            </a:extLst>
          </p:cNvPr>
          <p:cNvSpPr>
            <a:spLocks noGrp="1"/>
          </p:cNvSpPr>
          <p:nvPr>
            <p:ph type="body" sz="quarter" idx="17" hasCustomPrompt="1"/>
          </p:nvPr>
        </p:nvSpPr>
        <p:spPr>
          <a:xfrm>
            <a:off x="4914105" y="4632903"/>
            <a:ext cx="2363787" cy="1153160"/>
          </a:xfrm>
        </p:spPr>
        <p:txBody>
          <a:bodyPr/>
          <a:lstStyle>
            <a:lvl3pPr marL="914400" indent="0">
              <a:buNone/>
              <a:defRPr/>
            </a:lvl3pPr>
            <a:lvl5pPr>
              <a:defRPr/>
            </a:lvl5pPr>
          </a:lstStyle>
          <a:p>
            <a:pPr lvl="2"/>
            <a:r>
              <a:rPr lang="es-ES"/>
              <a:t>Text</a:t>
            </a:r>
            <a:endParaRPr lang="en-GB"/>
          </a:p>
        </p:txBody>
      </p:sp>
      <p:sp>
        <p:nvSpPr>
          <p:cNvPr id="21" name="Marcador de texto 16">
            <a:extLst>
              <a:ext uri="{FF2B5EF4-FFF2-40B4-BE49-F238E27FC236}">
                <a16:creationId xmlns:a16="http://schemas.microsoft.com/office/drawing/2014/main" id="{0BCF75C9-02C1-4A69-BC60-905EC2FE356E}"/>
              </a:ext>
            </a:extLst>
          </p:cNvPr>
          <p:cNvSpPr>
            <a:spLocks noGrp="1"/>
          </p:cNvSpPr>
          <p:nvPr>
            <p:ph type="body" sz="quarter" idx="18" hasCustomPrompt="1"/>
          </p:nvPr>
        </p:nvSpPr>
        <p:spPr>
          <a:xfrm>
            <a:off x="1759786" y="4635966"/>
            <a:ext cx="2363787" cy="1153160"/>
          </a:xfrm>
        </p:spPr>
        <p:txBody>
          <a:bodyPr/>
          <a:lstStyle>
            <a:lvl3pPr marL="914400" indent="0">
              <a:buNone/>
              <a:defRPr/>
            </a:lvl3pPr>
            <a:lvl5pPr>
              <a:defRPr/>
            </a:lvl5pPr>
          </a:lstStyle>
          <a:p>
            <a:pPr lvl="2"/>
            <a:r>
              <a:rPr lang="es-ES"/>
              <a:t>Text</a:t>
            </a:r>
            <a:endParaRPr lang="en-GB"/>
          </a:p>
        </p:txBody>
      </p:sp>
      <p:sp>
        <p:nvSpPr>
          <p:cNvPr id="22" name="Marcador de texto 16">
            <a:extLst>
              <a:ext uri="{FF2B5EF4-FFF2-40B4-BE49-F238E27FC236}">
                <a16:creationId xmlns:a16="http://schemas.microsoft.com/office/drawing/2014/main" id="{CE21216D-ACBE-4EF9-960E-55B878B28B96}"/>
              </a:ext>
            </a:extLst>
          </p:cNvPr>
          <p:cNvSpPr>
            <a:spLocks noGrp="1"/>
          </p:cNvSpPr>
          <p:nvPr>
            <p:ph type="body" sz="quarter" idx="19" hasCustomPrompt="1"/>
          </p:nvPr>
        </p:nvSpPr>
        <p:spPr>
          <a:xfrm>
            <a:off x="8068427" y="4511272"/>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24144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Google Shape;328;p16">
            <a:extLst>
              <a:ext uri="{FF2B5EF4-FFF2-40B4-BE49-F238E27FC236}">
                <a16:creationId xmlns:a16="http://schemas.microsoft.com/office/drawing/2014/main" id="{24DF1F83-572C-4A7D-9CF1-4A2AA8C776B9}"/>
              </a:ext>
            </a:extLst>
          </p:cNvPr>
          <p:cNvPicPr preferRelativeResize="0"/>
          <p:nvPr userDrawn="1"/>
        </p:nvPicPr>
        <p:blipFill rotWithShape="1">
          <a:blip r:embed="rId2">
            <a:alphaModFix/>
          </a:blip>
          <a:srcRect/>
          <a:stretch/>
        </p:blipFill>
        <p:spPr>
          <a:xfrm>
            <a:off x="7043083" y="2507886"/>
            <a:ext cx="715107" cy="357554"/>
          </a:xfrm>
          <a:prstGeom prst="rect">
            <a:avLst/>
          </a:prstGeom>
          <a:noFill/>
          <a:ln>
            <a:noFill/>
          </a:ln>
        </p:spPr>
      </p:pic>
      <p:pic>
        <p:nvPicPr>
          <p:cNvPr id="6" name="Google Shape;329;p16">
            <a:extLst>
              <a:ext uri="{FF2B5EF4-FFF2-40B4-BE49-F238E27FC236}">
                <a16:creationId xmlns:a16="http://schemas.microsoft.com/office/drawing/2014/main" id="{B3757EBC-0966-432F-8C38-10DD0B0DAAF7}"/>
              </a:ext>
            </a:extLst>
          </p:cNvPr>
          <p:cNvPicPr preferRelativeResize="0"/>
          <p:nvPr userDrawn="1"/>
        </p:nvPicPr>
        <p:blipFill rotWithShape="1">
          <a:blip r:embed="rId2">
            <a:alphaModFix/>
          </a:blip>
          <a:srcRect/>
          <a:stretch/>
        </p:blipFill>
        <p:spPr>
          <a:xfrm rot="10800000">
            <a:off x="10462849" y="3993195"/>
            <a:ext cx="715107" cy="357554"/>
          </a:xfrm>
          <a:prstGeom prst="rect">
            <a:avLst/>
          </a:prstGeom>
          <a:noFill/>
          <a:ln>
            <a:noFill/>
          </a:ln>
        </p:spPr>
      </p:pic>
      <p:sp>
        <p:nvSpPr>
          <p:cNvPr id="7" name="Marcador de texto 6">
            <a:extLst>
              <a:ext uri="{FF2B5EF4-FFF2-40B4-BE49-F238E27FC236}">
                <a16:creationId xmlns:a16="http://schemas.microsoft.com/office/drawing/2014/main" id="{8BFA1E6D-7EF4-41BA-B557-C78C0956FBB9}"/>
              </a:ext>
            </a:extLst>
          </p:cNvPr>
          <p:cNvSpPr>
            <a:spLocks noGrp="1"/>
          </p:cNvSpPr>
          <p:nvPr>
            <p:ph type="body" sz="quarter" idx="13" hasCustomPrompt="1"/>
          </p:nvPr>
        </p:nvSpPr>
        <p:spPr>
          <a:xfrm>
            <a:off x="7758189" y="2865440"/>
            <a:ext cx="2704659" cy="1127120"/>
          </a:xfrm>
        </p:spPr>
        <p:txBody>
          <a:bodyPr/>
          <a:lstStyle>
            <a:lvl3pPr marL="914400" indent="0">
              <a:buNone/>
              <a:defRPr sz="2800"/>
            </a:lvl3pPr>
          </a:lstStyle>
          <a:p>
            <a:pPr lvl="2"/>
            <a:r>
              <a:rPr lang="es-ES"/>
              <a:t>Texto</a:t>
            </a:r>
          </a:p>
        </p:txBody>
      </p:sp>
      <p:sp>
        <p:nvSpPr>
          <p:cNvPr id="16" name="Marcador de texto 14">
            <a:extLst>
              <a:ext uri="{FF2B5EF4-FFF2-40B4-BE49-F238E27FC236}">
                <a16:creationId xmlns:a16="http://schemas.microsoft.com/office/drawing/2014/main" id="{9BDAC8F2-3788-4707-A007-E7CA1B6BC34E}"/>
              </a:ext>
            </a:extLst>
          </p:cNvPr>
          <p:cNvSpPr>
            <a:spLocks noGrp="1"/>
          </p:cNvSpPr>
          <p:nvPr>
            <p:ph type="body" sz="quarter" idx="17" hasCustomPrompt="1"/>
          </p:nvPr>
        </p:nvSpPr>
        <p:spPr>
          <a:xfrm>
            <a:off x="7987963" y="2142096"/>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2" name="Google Shape;328;p16">
            <a:extLst>
              <a:ext uri="{FF2B5EF4-FFF2-40B4-BE49-F238E27FC236}">
                <a16:creationId xmlns:a16="http://schemas.microsoft.com/office/drawing/2014/main" id="{5328C269-65CC-4DE1-88F0-A11B97834935}"/>
              </a:ext>
            </a:extLst>
          </p:cNvPr>
          <p:cNvPicPr preferRelativeResize="0"/>
          <p:nvPr userDrawn="1"/>
        </p:nvPicPr>
        <p:blipFill rotWithShape="1">
          <a:blip r:embed="rId2">
            <a:alphaModFix/>
          </a:blip>
          <a:srcRect/>
          <a:stretch/>
        </p:blipFill>
        <p:spPr>
          <a:xfrm>
            <a:off x="1014046" y="1167637"/>
            <a:ext cx="715107" cy="357554"/>
          </a:xfrm>
          <a:prstGeom prst="rect">
            <a:avLst/>
          </a:prstGeom>
          <a:noFill/>
          <a:ln>
            <a:noFill/>
          </a:ln>
        </p:spPr>
      </p:pic>
      <p:pic>
        <p:nvPicPr>
          <p:cNvPr id="23" name="Google Shape;329;p16">
            <a:extLst>
              <a:ext uri="{FF2B5EF4-FFF2-40B4-BE49-F238E27FC236}">
                <a16:creationId xmlns:a16="http://schemas.microsoft.com/office/drawing/2014/main" id="{F001E898-375C-491D-B699-A97C336B95AC}"/>
              </a:ext>
            </a:extLst>
          </p:cNvPr>
          <p:cNvPicPr preferRelativeResize="0"/>
          <p:nvPr userDrawn="1"/>
        </p:nvPicPr>
        <p:blipFill rotWithShape="1">
          <a:blip r:embed="rId2">
            <a:alphaModFix/>
          </a:blip>
          <a:srcRect/>
          <a:stretch/>
        </p:blipFill>
        <p:spPr>
          <a:xfrm rot="10800000">
            <a:off x="4433812" y="2652946"/>
            <a:ext cx="715107" cy="357554"/>
          </a:xfrm>
          <a:prstGeom prst="rect">
            <a:avLst/>
          </a:prstGeom>
          <a:noFill/>
          <a:ln>
            <a:noFill/>
          </a:ln>
        </p:spPr>
      </p:pic>
      <p:sp>
        <p:nvSpPr>
          <p:cNvPr id="24" name="Marcador de texto 6">
            <a:extLst>
              <a:ext uri="{FF2B5EF4-FFF2-40B4-BE49-F238E27FC236}">
                <a16:creationId xmlns:a16="http://schemas.microsoft.com/office/drawing/2014/main" id="{8108AC90-3E1E-4BE3-8A6A-5884881B3F7B}"/>
              </a:ext>
            </a:extLst>
          </p:cNvPr>
          <p:cNvSpPr>
            <a:spLocks noGrp="1"/>
          </p:cNvSpPr>
          <p:nvPr>
            <p:ph type="body" sz="quarter" idx="18" hasCustomPrompt="1"/>
          </p:nvPr>
        </p:nvSpPr>
        <p:spPr>
          <a:xfrm>
            <a:off x="1729152" y="1525191"/>
            <a:ext cx="2704659" cy="1127120"/>
          </a:xfrm>
        </p:spPr>
        <p:txBody>
          <a:bodyPr/>
          <a:lstStyle>
            <a:lvl3pPr marL="914400" indent="0">
              <a:buNone/>
              <a:defRPr sz="2800"/>
            </a:lvl3pPr>
          </a:lstStyle>
          <a:p>
            <a:pPr lvl="2"/>
            <a:r>
              <a:rPr lang="es-ES"/>
              <a:t>Texto</a:t>
            </a:r>
          </a:p>
        </p:txBody>
      </p:sp>
      <p:sp>
        <p:nvSpPr>
          <p:cNvPr id="25" name="Marcador de texto 14">
            <a:extLst>
              <a:ext uri="{FF2B5EF4-FFF2-40B4-BE49-F238E27FC236}">
                <a16:creationId xmlns:a16="http://schemas.microsoft.com/office/drawing/2014/main" id="{41D60D40-5EDA-4414-8BAF-4B006C282479}"/>
              </a:ext>
            </a:extLst>
          </p:cNvPr>
          <p:cNvSpPr>
            <a:spLocks noGrp="1"/>
          </p:cNvSpPr>
          <p:nvPr>
            <p:ph type="body" sz="quarter" idx="19" hasCustomPrompt="1"/>
          </p:nvPr>
        </p:nvSpPr>
        <p:spPr>
          <a:xfrm>
            <a:off x="1958926" y="801847"/>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6" name="Google Shape;328;p16">
            <a:extLst>
              <a:ext uri="{FF2B5EF4-FFF2-40B4-BE49-F238E27FC236}">
                <a16:creationId xmlns:a16="http://schemas.microsoft.com/office/drawing/2014/main" id="{C98D7047-F0E5-46AC-9D24-A804CFBE591B}"/>
              </a:ext>
            </a:extLst>
          </p:cNvPr>
          <p:cNvPicPr preferRelativeResize="0"/>
          <p:nvPr userDrawn="1"/>
        </p:nvPicPr>
        <p:blipFill rotWithShape="1">
          <a:blip r:embed="rId2">
            <a:alphaModFix/>
          </a:blip>
          <a:srcRect/>
          <a:stretch/>
        </p:blipFill>
        <p:spPr>
          <a:xfrm>
            <a:off x="2366375" y="4241472"/>
            <a:ext cx="715107" cy="357554"/>
          </a:xfrm>
          <a:prstGeom prst="rect">
            <a:avLst/>
          </a:prstGeom>
          <a:noFill/>
          <a:ln>
            <a:noFill/>
          </a:ln>
        </p:spPr>
      </p:pic>
      <p:pic>
        <p:nvPicPr>
          <p:cNvPr id="27" name="Google Shape;329;p16">
            <a:extLst>
              <a:ext uri="{FF2B5EF4-FFF2-40B4-BE49-F238E27FC236}">
                <a16:creationId xmlns:a16="http://schemas.microsoft.com/office/drawing/2014/main" id="{DEF5755B-C138-46E2-8FBC-8C4969891646}"/>
              </a:ext>
            </a:extLst>
          </p:cNvPr>
          <p:cNvPicPr preferRelativeResize="0"/>
          <p:nvPr userDrawn="1"/>
        </p:nvPicPr>
        <p:blipFill rotWithShape="1">
          <a:blip r:embed="rId2">
            <a:alphaModFix/>
          </a:blip>
          <a:srcRect/>
          <a:stretch/>
        </p:blipFill>
        <p:spPr>
          <a:xfrm rot="10800000">
            <a:off x="5786141" y="5726781"/>
            <a:ext cx="715107" cy="357554"/>
          </a:xfrm>
          <a:prstGeom prst="rect">
            <a:avLst/>
          </a:prstGeom>
          <a:noFill/>
          <a:ln>
            <a:noFill/>
          </a:ln>
        </p:spPr>
      </p:pic>
      <p:sp>
        <p:nvSpPr>
          <p:cNvPr id="28" name="Marcador de texto 6">
            <a:extLst>
              <a:ext uri="{FF2B5EF4-FFF2-40B4-BE49-F238E27FC236}">
                <a16:creationId xmlns:a16="http://schemas.microsoft.com/office/drawing/2014/main" id="{B3639C71-E338-4247-A622-0A054314E881}"/>
              </a:ext>
            </a:extLst>
          </p:cNvPr>
          <p:cNvSpPr>
            <a:spLocks noGrp="1"/>
          </p:cNvSpPr>
          <p:nvPr>
            <p:ph type="body" sz="quarter" idx="20" hasCustomPrompt="1"/>
          </p:nvPr>
        </p:nvSpPr>
        <p:spPr>
          <a:xfrm>
            <a:off x="3081481" y="4599026"/>
            <a:ext cx="2704659" cy="1127120"/>
          </a:xfrm>
        </p:spPr>
        <p:txBody>
          <a:bodyPr/>
          <a:lstStyle>
            <a:lvl3pPr marL="914400" indent="0">
              <a:buNone/>
              <a:defRPr sz="2800"/>
            </a:lvl3pPr>
          </a:lstStyle>
          <a:p>
            <a:pPr lvl="2"/>
            <a:r>
              <a:rPr lang="es-ES"/>
              <a:t>Texto</a:t>
            </a:r>
          </a:p>
        </p:txBody>
      </p:sp>
      <p:sp>
        <p:nvSpPr>
          <p:cNvPr id="29" name="Marcador de texto 14">
            <a:extLst>
              <a:ext uri="{FF2B5EF4-FFF2-40B4-BE49-F238E27FC236}">
                <a16:creationId xmlns:a16="http://schemas.microsoft.com/office/drawing/2014/main" id="{4D2FE54A-1012-42D7-A643-11C0CAF4DBE5}"/>
              </a:ext>
            </a:extLst>
          </p:cNvPr>
          <p:cNvSpPr>
            <a:spLocks noGrp="1"/>
          </p:cNvSpPr>
          <p:nvPr>
            <p:ph type="body" sz="quarter" idx="21" hasCustomPrompt="1"/>
          </p:nvPr>
        </p:nvSpPr>
        <p:spPr>
          <a:xfrm>
            <a:off x="3311255" y="3875682"/>
            <a:ext cx="2705100" cy="417513"/>
          </a:xfrm>
        </p:spPr>
        <p:txBody>
          <a:bodyPr/>
          <a:lstStyle>
            <a:lvl1pPr marL="0" indent="0" algn="ctr">
              <a:buNone/>
              <a:defRPr>
                <a:latin typeface="Eelisa" pitchFamily="50" charset="0"/>
              </a:defRPr>
            </a:lvl1pPr>
          </a:lstStyle>
          <a:p>
            <a:pPr lvl="0"/>
            <a:r>
              <a:rPr lang="es-ES" err="1"/>
              <a:t>Title</a:t>
            </a:r>
            <a:endParaRPr lang="en-GB"/>
          </a:p>
        </p:txBody>
      </p:sp>
    </p:spTree>
    <p:extLst>
      <p:ext uri="{BB962C8B-B14F-4D97-AF65-F5344CB8AC3E}">
        <p14:creationId xmlns:p14="http://schemas.microsoft.com/office/powerpoint/2010/main" val="2435751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8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13">
            <a:extLst>
              <a:ext uri="{FF2B5EF4-FFF2-40B4-BE49-F238E27FC236}">
                <a16:creationId xmlns:a16="http://schemas.microsoft.com/office/drawing/2014/main" id="{0F150E9D-2901-47C5-9F9B-F09BA1CE40F1}"/>
              </a:ext>
            </a:extLst>
          </p:cNvPr>
          <p:cNvPicPr>
            <a:picLocks noChangeAspect="1"/>
          </p:cNvPicPr>
          <p:nvPr userDrawn="1"/>
        </p:nvPicPr>
        <p:blipFill>
          <a:blip r:embed="rId2"/>
          <a:stretch>
            <a:fillRect/>
          </a:stretch>
        </p:blipFill>
        <p:spPr>
          <a:xfrm>
            <a:off x="782513" y="822613"/>
            <a:ext cx="10626974" cy="619103"/>
          </a:xfrm>
          <a:prstGeom prst="rect">
            <a:avLst/>
          </a:prstGeom>
        </p:spPr>
      </p:pic>
      <p:pic>
        <p:nvPicPr>
          <p:cNvPr id="5" name="Picture 13">
            <a:extLst>
              <a:ext uri="{FF2B5EF4-FFF2-40B4-BE49-F238E27FC236}">
                <a16:creationId xmlns:a16="http://schemas.microsoft.com/office/drawing/2014/main" id="{856982E5-1809-49B7-83EC-A9FF22E336E6}"/>
              </a:ext>
            </a:extLst>
          </p:cNvPr>
          <p:cNvPicPr>
            <a:picLocks noChangeAspect="1"/>
          </p:cNvPicPr>
          <p:nvPr userDrawn="1"/>
        </p:nvPicPr>
        <p:blipFill rotWithShape="1">
          <a:blip r:embed="rId2"/>
          <a:srcRect t="-1" r="5296" b="18525"/>
          <a:stretch/>
        </p:blipFill>
        <p:spPr>
          <a:xfrm flipV="1">
            <a:off x="1111473" y="2215871"/>
            <a:ext cx="9969054" cy="79526"/>
          </a:xfrm>
          <a:prstGeom prst="rect">
            <a:avLst/>
          </a:prstGeom>
        </p:spPr>
      </p:pic>
      <p:pic>
        <p:nvPicPr>
          <p:cNvPr id="6" name="Picture 13">
            <a:extLst>
              <a:ext uri="{FF2B5EF4-FFF2-40B4-BE49-F238E27FC236}">
                <a16:creationId xmlns:a16="http://schemas.microsoft.com/office/drawing/2014/main" id="{94AA98D2-037C-438E-BD72-D089CFE3005D}"/>
              </a:ext>
            </a:extLst>
          </p:cNvPr>
          <p:cNvPicPr>
            <a:picLocks noChangeAspect="1"/>
          </p:cNvPicPr>
          <p:nvPr userDrawn="1"/>
        </p:nvPicPr>
        <p:blipFill rotWithShape="1">
          <a:blip r:embed="rId2"/>
          <a:srcRect t="2" r="5473" b="18074"/>
          <a:stretch/>
        </p:blipFill>
        <p:spPr>
          <a:xfrm flipV="1">
            <a:off x="1163513" y="3152573"/>
            <a:ext cx="9950468" cy="79965"/>
          </a:xfrm>
          <a:prstGeom prst="rect">
            <a:avLst/>
          </a:prstGeom>
        </p:spPr>
      </p:pic>
      <p:pic>
        <p:nvPicPr>
          <p:cNvPr id="7" name="Picture 13">
            <a:extLst>
              <a:ext uri="{FF2B5EF4-FFF2-40B4-BE49-F238E27FC236}">
                <a16:creationId xmlns:a16="http://schemas.microsoft.com/office/drawing/2014/main" id="{B8AFDB76-483C-4754-A324-77B176F1E98C}"/>
              </a:ext>
            </a:extLst>
          </p:cNvPr>
          <p:cNvPicPr>
            <a:picLocks noChangeAspect="1"/>
          </p:cNvPicPr>
          <p:nvPr userDrawn="1"/>
        </p:nvPicPr>
        <p:blipFill rotWithShape="1">
          <a:blip r:embed="rId2"/>
          <a:srcRect r="5685" b="11110"/>
          <a:stretch/>
        </p:blipFill>
        <p:spPr>
          <a:xfrm flipV="1">
            <a:off x="1163513" y="4089276"/>
            <a:ext cx="9928165" cy="86764"/>
          </a:xfrm>
          <a:prstGeom prst="rect">
            <a:avLst/>
          </a:prstGeom>
        </p:spPr>
      </p:pic>
      <p:pic>
        <p:nvPicPr>
          <p:cNvPr id="8" name="Picture 13">
            <a:extLst>
              <a:ext uri="{FF2B5EF4-FFF2-40B4-BE49-F238E27FC236}">
                <a16:creationId xmlns:a16="http://schemas.microsoft.com/office/drawing/2014/main" id="{4F06CEC8-417B-44D1-A250-6AC1281A49F6}"/>
              </a:ext>
            </a:extLst>
          </p:cNvPr>
          <p:cNvPicPr>
            <a:picLocks noChangeAspect="1"/>
          </p:cNvPicPr>
          <p:nvPr userDrawn="1"/>
        </p:nvPicPr>
        <p:blipFill rotWithShape="1">
          <a:blip r:embed="rId2"/>
          <a:srcRect t="48917" r="5473" b="19431"/>
          <a:stretch/>
        </p:blipFill>
        <p:spPr>
          <a:xfrm flipV="1">
            <a:off x="1191325" y="6040740"/>
            <a:ext cx="9950468" cy="122663"/>
          </a:xfrm>
          <a:prstGeom prst="rect">
            <a:avLst/>
          </a:prstGeom>
        </p:spPr>
      </p:pic>
      <p:pic>
        <p:nvPicPr>
          <p:cNvPr id="9" name="Picture 13">
            <a:extLst>
              <a:ext uri="{FF2B5EF4-FFF2-40B4-BE49-F238E27FC236}">
                <a16:creationId xmlns:a16="http://schemas.microsoft.com/office/drawing/2014/main" id="{B9373D37-DCE1-402D-8481-DDEF73DE6578}"/>
              </a:ext>
            </a:extLst>
          </p:cNvPr>
          <p:cNvPicPr>
            <a:picLocks noChangeAspect="1"/>
          </p:cNvPicPr>
          <p:nvPr userDrawn="1"/>
        </p:nvPicPr>
        <p:blipFill rotWithShape="1">
          <a:blip r:embed="rId2"/>
          <a:srcRect t="1" r="6003" b="-2979"/>
          <a:stretch/>
        </p:blipFill>
        <p:spPr>
          <a:xfrm flipV="1">
            <a:off x="1163513" y="4970222"/>
            <a:ext cx="9894712" cy="100515"/>
          </a:xfrm>
          <a:prstGeom prst="rect">
            <a:avLst/>
          </a:prstGeom>
        </p:spPr>
      </p:pic>
      <p:pic>
        <p:nvPicPr>
          <p:cNvPr id="10" name="Picture 13">
            <a:extLst>
              <a:ext uri="{FF2B5EF4-FFF2-40B4-BE49-F238E27FC236}">
                <a16:creationId xmlns:a16="http://schemas.microsoft.com/office/drawing/2014/main" id="{E7D45552-F6A7-4698-8941-2A203321AAB5}"/>
              </a:ext>
            </a:extLst>
          </p:cNvPr>
          <p:cNvPicPr>
            <a:picLocks noChangeAspect="1"/>
          </p:cNvPicPr>
          <p:nvPr userDrawn="1"/>
        </p:nvPicPr>
        <p:blipFill>
          <a:blip r:embed="rId2"/>
          <a:stretch>
            <a:fillRect/>
          </a:stretch>
        </p:blipFill>
        <p:spPr>
          <a:xfrm rot="5400000">
            <a:off x="759879" y="3714341"/>
            <a:ext cx="4621326" cy="108948"/>
          </a:xfrm>
          <a:prstGeom prst="rect">
            <a:avLst/>
          </a:prstGeom>
        </p:spPr>
      </p:pic>
      <p:pic>
        <p:nvPicPr>
          <p:cNvPr id="11" name="Picture 13">
            <a:extLst>
              <a:ext uri="{FF2B5EF4-FFF2-40B4-BE49-F238E27FC236}">
                <a16:creationId xmlns:a16="http://schemas.microsoft.com/office/drawing/2014/main" id="{A8E06FA0-C959-40E2-99E0-D758216F5DCC}"/>
              </a:ext>
            </a:extLst>
          </p:cNvPr>
          <p:cNvPicPr>
            <a:picLocks noChangeAspect="1"/>
          </p:cNvPicPr>
          <p:nvPr userDrawn="1"/>
        </p:nvPicPr>
        <p:blipFill>
          <a:blip r:embed="rId2"/>
          <a:stretch>
            <a:fillRect/>
          </a:stretch>
        </p:blipFill>
        <p:spPr>
          <a:xfrm rot="5400000">
            <a:off x="9744793" y="2692600"/>
            <a:ext cx="2654300" cy="139700"/>
          </a:xfrm>
          <a:prstGeom prst="rect">
            <a:avLst/>
          </a:prstGeom>
        </p:spPr>
      </p:pic>
      <p:pic>
        <p:nvPicPr>
          <p:cNvPr id="12" name="Picture 13">
            <a:extLst>
              <a:ext uri="{FF2B5EF4-FFF2-40B4-BE49-F238E27FC236}">
                <a16:creationId xmlns:a16="http://schemas.microsoft.com/office/drawing/2014/main" id="{F322EA4A-C10F-4C20-AB38-358C158B0ED5}"/>
              </a:ext>
            </a:extLst>
          </p:cNvPr>
          <p:cNvPicPr>
            <a:picLocks noChangeAspect="1"/>
          </p:cNvPicPr>
          <p:nvPr userDrawn="1"/>
        </p:nvPicPr>
        <p:blipFill>
          <a:blip r:embed="rId2"/>
          <a:stretch>
            <a:fillRect/>
          </a:stretch>
        </p:blipFill>
        <p:spPr>
          <a:xfrm rot="5400000">
            <a:off x="9744793" y="4677210"/>
            <a:ext cx="2654300" cy="139700"/>
          </a:xfrm>
          <a:prstGeom prst="rect">
            <a:avLst/>
          </a:prstGeom>
        </p:spPr>
      </p:pic>
      <p:pic>
        <p:nvPicPr>
          <p:cNvPr id="13" name="Picture 4">
            <a:extLst>
              <a:ext uri="{FF2B5EF4-FFF2-40B4-BE49-F238E27FC236}">
                <a16:creationId xmlns:a16="http://schemas.microsoft.com/office/drawing/2014/main" id="{B4D1CC88-04C1-43A7-A5D0-B567150B8470}"/>
              </a:ext>
            </a:extLst>
          </p:cNvPr>
          <p:cNvPicPr>
            <a:picLocks noChangeAspect="1"/>
          </p:cNvPicPr>
          <p:nvPr userDrawn="1"/>
        </p:nvPicPr>
        <p:blipFill>
          <a:blip r:embed="rId3"/>
          <a:stretch>
            <a:fillRect/>
          </a:stretch>
        </p:blipFill>
        <p:spPr>
          <a:xfrm rot="10800000">
            <a:off x="716306" y="1495736"/>
            <a:ext cx="375429" cy="750857"/>
          </a:xfrm>
          <a:prstGeom prst="rect">
            <a:avLst/>
          </a:prstGeom>
        </p:spPr>
      </p:pic>
      <p:sp>
        <p:nvSpPr>
          <p:cNvPr id="14" name="Rectángulo 13">
            <a:extLst>
              <a:ext uri="{FF2B5EF4-FFF2-40B4-BE49-F238E27FC236}">
                <a16:creationId xmlns:a16="http://schemas.microsoft.com/office/drawing/2014/main" id="{E69B722D-DBF8-493A-B65E-CD01F454ABDB}"/>
              </a:ext>
            </a:extLst>
          </p:cNvPr>
          <p:cNvSpPr/>
          <p:nvPr userDrawn="1"/>
        </p:nvSpPr>
        <p:spPr>
          <a:xfrm>
            <a:off x="1011113" y="369039"/>
            <a:ext cx="2310248" cy="400110"/>
          </a:xfrm>
          <a:prstGeom prst="rect">
            <a:avLst/>
          </a:prstGeom>
        </p:spPr>
        <p:txBody>
          <a:bodyPr wrap="none">
            <a:spAutoFit/>
          </a:bodyPr>
          <a:lstStyle/>
          <a:p>
            <a:r>
              <a:rPr lang="en-US" sz="2000" b="1">
                <a:latin typeface="Roboto" panose="02000000000000000000" pitchFamily="2" charset="0"/>
                <a:ea typeface="Roboto" panose="02000000000000000000" pitchFamily="2" charset="0"/>
              </a:rPr>
              <a:t>EELISA Table Title</a:t>
            </a:r>
          </a:p>
        </p:txBody>
      </p:sp>
      <p:sp>
        <p:nvSpPr>
          <p:cNvPr id="15" name="Rectángulo 14">
            <a:extLst>
              <a:ext uri="{FF2B5EF4-FFF2-40B4-BE49-F238E27FC236}">
                <a16:creationId xmlns:a16="http://schemas.microsoft.com/office/drawing/2014/main" id="{2376F0EC-1799-4B64-B923-98CD0E433874}"/>
              </a:ext>
            </a:extLst>
          </p:cNvPr>
          <p:cNvSpPr/>
          <p:nvPr userDrawn="1"/>
        </p:nvSpPr>
        <p:spPr>
          <a:xfrm>
            <a:off x="1681329" y="97262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6" name="Rectángulo 15">
            <a:extLst>
              <a:ext uri="{FF2B5EF4-FFF2-40B4-BE49-F238E27FC236}">
                <a16:creationId xmlns:a16="http://schemas.microsoft.com/office/drawing/2014/main" id="{062D2DBC-FD95-49DE-B091-5974C779EDA1}"/>
              </a:ext>
            </a:extLst>
          </p:cNvPr>
          <p:cNvSpPr/>
          <p:nvPr userDrawn="1"/>
        </p:nvSpPr>
        <p:spPr>
          <a:xfrm>
            <a:off x="3871410" y="98626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7" name="Rectángulo 16">
            <a:extLst>
              <a:ext uri="{FF2B5EF4-FFF2-40B4-BE49-F238E27FC236}">
                <a16:creationId xmlns:a16="http://schemas.microsoft.com/office/drawing/2014/main" id="{4BF90930-3315-41C0-A357-C5DA86E729A6}"/>
              </a:ext>
            </a:extLst>
          </p:cNvPr>
          <p:cNvSpPr/>
          <p:nvPr userDrawn="1"/>
        </p:nvSpPr>
        <p:spPr>
          <a:xfrm>
            <a:off x="5629063" y="99865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8" name="Rectángulo 17">
            <a:extLst>
              <a:ext uri="{FF2B5EF4-FFF2-40B4-BE49-F238E27FC236}">
                <a16:creationId xmlns:a16="http://schemas.microsoft.com/office/drawing/2014/main" id="{FFBB6140-D2BE-4F99-B015-982B33EA0DD2}"/>
              </a:ext>
            </a:extLst>
          </p:cNvPr>
          <p:cNvSpPr/>
          <p:nvPr userDrawn="1"/>
        </p:nvSpPr>
        <p:spPr>
          <a:xfrm>
            <a:off x="7593694" y="100653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9" name="Rectángulo 18">
            <a:extLst>
              <a:ext uri="{FF2B5EF4-FFF2-40B4-BE49-F238E27FC236}">
                <a16:creationId xmlns:a16="http://schemas.microsoft.com/office/drawing/2014/main" id="{33E55796-77D1-451B-86F4-38D924C1ACAD}"/>
              </a:ext>
            </a:extLst>
          </p:cNvPr>
          <p:cNvSpPr/>
          <p:nvPr userDrawn="1"/>
        </p:nvSpPr>
        <p:spPr>
          <a:xfrm>
            <a:off x="9615890" y="981488"/>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pic>
        <p:nvPicPr>
          <p:cNvPr id="20" name="Picture 3">
            <a:extLst>
              <a:ext uri="{FF2B5EF4-FFF2-40B4-BE49-F238E27FC236}">
                <a16:creationId xmlns:a16="http://schemas.microsoft.com/office/drawing/2014/main" id="{4E152692-316D-4824-B664-A0C7947CC459}"/>
              </a:ext>
            </a:extLst>
          </p:cNvPr>
          <p:cNvPicPr>
            <a:picLocks noChangeAspect="1"/>
          </p:cNvPicPr>
          <p:nvPr userDrawn="1"/>
        </p:nvPicPr>
        <p:blipFill>
          <a:blip r:embed="rId4"/>
          <a:stretch>
            <a:fillRect/>
          </a:stretch>
        </p:blipFill>
        <p:spPr>
          <a:xfrm rot="10800000">
            <a:off x="702737" y="2369984"/>
            <a:ext cx="388998" cy="777996"/>
          </a:xfrm>
          <a:prstGeom prst="rect">
            <a:avLst/>
          </a:prstGeom>
        </p:spPr>
      </p:pic>
      <p:pic>
        <p:nvPicPr>
          <p:cNvPr id="21" name="Picture 13">
            <a:extLst>
              <a:ext uri="{FF2B5EF4-FFF2-40B4-BE49-F238E27FC236}">
                <a16:creationId xmlns:a16="http://schemas.microsoft.com/office/drawing/2014/main" id="{C4A42548-D381-4A3A-AFAE-B43C04B6AB41}"/>
              </a:ext>
            </a:extLst>
          </p:cNvPr>
          <p:cNvPicPr>
            <a:picLocks noChangeAspect="1"/>
          </p:cNvPicPr>
          <p:nvPr userDrawn="1"/>
        </p:nvPicPr>
        <p:blipFill>
          <a:blip r:embed="rId2"/>
          <a:stretch>
            <a:fillRect/>
          </a:stretch>
        </p:blipFill>
        <p:spPr>
          <a:xfrm rot="5400000">
            <a:off x="2786173" y="3691489"/>
            <a:ext cx="4621326" cy="108948"/>
          </a:xfrm>
          <a:prstGeom prst="rect">
            <a:avLst/>
          </a:prstGeom>
        </p:spPr>
      </p:pic>
      <p:pic>
        <p:nvPicPr>
          <p:cNvPr id="22" name="Picture 13">
            <a:extLst>
              <a:ext uri="{FF2B5EF4-FFF2-40B4-BE49-F238E27FC236}">
                <a16:creationId xmlns:a16="http://schemas.microsoft.com/office/drawing/2014/main" id="{03A4CE9D-2AF1-495C-B293-599F186D755B}"/>
              </a:ext>
            </a:extLst>
          </p:cNvPr>
          <p:cNvPicPr>
            <a:picLocks noChangeAspect="1"/>
          </p:cNvPicPr>
          <p:nvPr userDrawn="1"/>
        </p:nvPicPr>
        <p:blipFill>
          <a:blip r:embed="rId2"/>
          <a:stretch>
            <a:fillRect/>
          </a:stretch>
        </p:blipFill>
        <p:spPr>
          <a:xfrm rot="5400000">
            <a:off x="5003736" y="3675603"/>
            <a:ext cx="4621326" cy="108948"/>
          </a:xfrm>
          <a:prstGeom prst="rect">
            <a:avLst/>
          </a:prstGeom>
        </p:spPr>
      </p:pic>
      <p:pic>
        <p:nvPicPr>
          <p:cNvPr id="23" name="Picture 13">
            <a:extLst>
              <a:ext uri="{FF2B5EF4-FFF2-40B4-BE49-F238E27FC236}">
                <a16:creationId xmlns:a16="http://schemas.microsoft.com/office/drawing/2014/main" id="{6C7CDC27-EA80-482D-B2F7-FFE35C5DEA70}"/>
              </a:ext>
            </a:extLst>
          </p:cNvPr>
          <p:cNvPicPr>
            <a:picLocks noChangeAspect="1"/>
          </p:cNvPicPr>
          <p:nvPr userDrawn="1"/>
        </p:nvPicPr>
        <p:blipFill>
          <a:blip r:embed="rId2"/>
          <a:stretch>
            <a:fillRect/>
          </a:stretch>
        </p:blipFill>
        <p:spPr>
          <a:xfrm rot="5400000">
            <a:off x="6820346" y="3709073"/>
            <a:ext cx="4621326" cy="108948"/>
          </a:xfrm>
          <a:prstGeom prst="rect">
            <a:avLst/>
          </a:prstGeom>
        </p:spPr>
      </p:pic>
      <p:pic>
        <p:nvPicPr>
          <p:cNvPr id="24" name="Picture 4">
            <a:extLst>
              <a:ext uri="{FF2B5EF4-FFF2-40B4-BE49-F238E27FC236}">
                <a16:creationId xmlns:a16="http://schemas.microsoft.com/office/drawing/2014/main" id="{A02621E4-E4A1-48A5-9805-5432409EA108}"/>
              </a:ext>
            </a:extLst>
          </p:cNvPr>
          <p:cNvPicPr>
            <a:picLocks noChangeAspect="1"/>
          </p:cNvPicPr>
          <p:nvPr userDrawn="1"/>
        </p:nvPicPr>
        <p:blipFill>
          <a:blip r:embed="rId3"/>
          <a:stretch>
            <a:fillRect/>
          </a:stretch>
        </p:blipFill>
        <p:spPr>
          <a:xfrm rot="10800000">
            <a:off x="709521" y="3325391"/>
            <a:ext cx="375429" cy="750857"/>
          </a:xfrm>
          <a:prstGeom prst="rect">
            <a:avLst/>
          </a:prstGeom>
        </p:spPr>
      </p:pic>
      <p:pic>
        <p:nvPicPr>
          <p:cNvPr id="25" name="Picture 3">
            <a:extLst>
              <a:ext uri="{FF2B5EF4-FFF2-40B4-BE49-F238E27FC236}">
                <a16:creationId xmlns:a16="http://schemas.microsoft.com/office/drawing/2014/main" id="{1C786A93-B480-42BC-9797-D06B62FDEC44}"/>
              </a:ext>
            </a:extLst>
          </p:cNvPr>
          <p:cNvPicPr>
            <a:picLocks noChangeAspect="1"/>
          </p:cNvPicPr>
          <p:nvPr userDrawn="1"/>
        </p:nvPicPr>
        <p:blipFill>
          <a:blip r:embed="rId4"/>
          <a:stretch>
            <a:fillRect/>
          </a:stretch>
        </p:blipFill>
        <p:spPr>
          <a:xfrm rot="10800000">
            <a:off x="716851" y="4253659"/>
            <a:ext cx="388998" cy="777996"/>
          </a:xfrm>
          <a:prstGeom prst="rect">
            <a:avLst/>
          </a:prstGeom>
        </p:spPr>
      </p:pic>
      <p:pic>
        <p:nvPicPr>
          <p:cNvPr id="26" name="Picture 3">
            <a:extLst>
              <a:ext uri="{FF2B5EF4-FFF2-40B4-BE49-F238E27FC236}">
                <a16:creationId xmlns:a16="http://schemas.microsoft.com/office/drawing/2014/main" id="{F7840C47-5E49-4F05-B194-876EE96190BD}"/>
              </a:ext>
            </a:extLst>
          </p:cNvPr>
          <p:cNvPicPr>
            <a:picLocks noChangeAspect="1"/>
          </p:cNvPicPr>
          <p:nvPr userDrawn="1"/>
        </p:nvPicPr>
        <p:blipFill>
          <a:blip r:embed="rId4"/>
          <a:stretch>
            <a:fillRect/>
          </a:stretch>
        </p:blipFill>
        <p:spPr>
          <a:xfrm rot="10800000">
            <a:off x="774515" y="5239604"/>
            <a:ext cx="388998" cy="777996"/>
          </a:xfrm>
          <a:prstGeom prst="rect">
            <a:avLst/>
          </a:prstGeom>
        </p:spPr>
      </p:pic>
    </p:spTree>
    <p:extLst>
      <p:ext uri="{BB962C8B-B14F-4D97-AF65-F5344CB8AC3E}">
        <p14:creationId xmlns:p14="http://schemas.microsoft.com/office/powerpoint/2010/main" val="4129320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graphicFrame>
        <p:nvGraphicFramePr>
          <p:cNvPr id="3" name="Table 6">
            <a:extLst>
              <a:ext uri="{FF2B5EF4-FFF2-40B4-BE49-F238E27FC236}">
                <a16:creationId xmlns:a16="http://schemas.microsoft.com/office/drawing/2014/main" id="{19E1D7FF-90B7-45A7-ACF2-ABC941307C3B}"/>
              </a:ext>
            </a:extLst>
          </p:cNvPr>
          <p:cNvGraphicFramePr>
            <a:graphicFrameLocks noGrp="1"/>
          </p:cNvGraphicFramePr>
          <p:nvPr userDrawn="1">
            <p:extLst>
              <p:ext uri="{D42A27DB-BD31-4B8C-83A1-F6EECF244321}">
                <p14:modId xmlns:p14="http://schemas.microsoft.com/office/powerpoint/2010/main" val="1794261944"/>
              </p:ext>
            </p:extLst>
          </p:nvPr>
        </p:nvGraphicFramePr>
        <p:xfrm>
          <a:off x="1525211" y="1648538"/>
          <a:ext cx="9813349" cy="4340323"/>
        </p:xfrm>
        <a:graphic>
          <a:graphicData uri="http://schemas.openxmlformats.org/drawingml/2006/table">
            <a:tbl>
              <a:tblPr firstRow="1" bandRow="1">
                <a:tableStyleId>{5C22544A-7EE6-4342-B048-85BDC9FD1C3A}</a:tableStyleId>
              </a:tblPr>
              <a:tblGrid>
                <a:gridCol w="4901140">
                  <a:extLst>
                    <a:ext uri="{9D8B030D-6E8A-4147-A177-3AD203B41FA5}">
                      <a16:colId xmlns:a16="http://schemas.microsoft.com/office/drawing/2014/main" val="3235795369"/>
                    </a:ext>
                  </a:extLst>
                </a:gridCol>
                <a:gridCol w="1037595">
                  <a:extLst>
                    <a:ext uri="{9D8B030D-6E8A-4147-A177-3AD203B41FA5}">
                      <a16:colId xmlns:a16="http://schemas.microsoft.com/office/drawing/2014/main" val="4083462552"/>
                    </a:ext>
                  </a:extLst>
                </a:gridCol>
                <a:gridCol w="979490">
                  <a:extLst>
                    <a:ext uri="{9D8B030D-6E8A-4147-A177-3AD203B41FA5}">
                      <a16:colId xmlns:a16="http://schemas.microsoft.com/office/drawing/2014/main" val="2909965914"/>
                    </a:ext>
                  </a:extLst>
                </a:gridCol>
                <a:gridCol w="1008099">
                  <a:extLst>
                    <a:ext uri="{9D8B030D-6E8A-4147-A177-3AD203B41FA5}">
                      <a16:colId xmlns:a16="http://schemas.microsoft.com/office/drawing/2014/main" val="998409404"/>
                    </a:ext>
                  </a:extLst>
                </a:gridCol>
                <a:gridCol w="917678">
                  <a:extLst>
                    <a:ext uri="{9D8B030D-6E8A-4147-A177-3AD203B41FA5}">
                      <a16:colId xmlns:a16="http://schemas.microsoft.com/office/drawing/2014/main" val="1735919115"/>
                    </a:ext>
                  </a:extLst>
                </a:gridCol>
                <a:gridCol w="969347">
                  <a:extLst>
                    <a:ext uri="{9D8B030D-6E8A-4147-A177-3AD203B41FA5}">
                      <a16:colId xmlns:a16="http://schemas.microsoft.com/office/drawing/2014/main" val="2623026213"/>
                    </a:ext>
                  </a:extLst>
                </a:gridCol>
              </a:tblGrid>
              <a:tr h="1264171">
                <a:tc>
                  <a:txBody>
                    <a:bodyPr/>
                    <a:lstStyle/>
                    <a:p>
                      <a:r>
                        <a:rPr lang="en-US" sz="1800">
                          <a:solidFill>
                            <a:schemeClr val="tx1"/>
                          </a:solidFill>
                          <a:latin typeface="Roboto" panose="02000000000000000000" pitchFamily="2" charset="0"/>
                          <a:ea typeface="Roboto" panose="02000000000000000000" pitchFamily="2" charset="0"/>
                        </a:rPr>
                        <a:t>Table title</a:t>
                      </a:r>
                    </a:p>
                    <a:p>
                      <a:endParaRPr lang="en-US" sz="1800">
                        <a:solidFill>
                          <a:schemeClr val="tx1"/>
                        </a:solidFill>
                        <a:latin typeface="Roboto" panose="02000000000000000000" pitchFamily="2" charset="0"/>
                        <a:ea typeface="Roboto" panose="02000000000000000000" pitchFamily="2" charset="0"/>
                      </a:endParaRPr>
                    </a:p>
                    <a:p>
                      <a:endParaRPr lang="en-US" sz="1800">
                        <a:solidFill>
                          <a:schemeClr val="tx1"/>
                        </a:solidFill>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2622592743"/>
                  </a:ext>
                </a:extLst>
              </a:tr>
              <a:tr h="512692">
                <a:tc>
                  <a:txBody>
                    <a:bodyPr/>
                    <a:lstStyle/>
                    <a:p>
                      <a:r>
                        <a:rPr lang="en-US" sz="1800">
                          <a:latin typeface="Roboto" panose="02000000000000000000" pitchFamily="2" charset="0"/>
                          <a:ea typeface="Roboto" panose="02000000000000000000" pitchFamily="2" charset="0"/>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189435815"/>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08972727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3440316277"/>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469223798"/>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extLst>
                  <a:ext uri="{0D108BD9-81ED-4DB2-BD59-A6C34878D82A}">
                    <a16:rowId xmlns:a16="http://schemas.microsoft.com/office/drawing/2014/main" val="56688836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Total</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extLst>
                  <a:ext uri="{0D108BD9-81ED-4DB2-BD59-A6C34878D82A}">
                    <a16:rowId xmlns:a16="http://schemas.microsoft.com/office/drawing/2014/main" val="2945819395"/>
                  </a:ext>
                </a:extLst>
              </a:tr>
            </a:tbl>
          </a:graphicData>
        </a:graphic>
      </p:graphicFrame>
      <p:pic>
        <p:nvPicPr>
          <p:cNvPr id="5" name="Picture 9">
            <a:extLst>
              <a:ext uri="{FF2B5EF4-FFF2-40B4-BE49-F238E27FC236}">
                <a16:creationId xmlns:a16="http://schemas.microsoft.com/office/drawing/2014/main" id="{8FFE6DFE-5A69-4F92-B2D1-04770EA403F0}"/>
              </a:ext>
            </a:extLst>
          </p:cNvPr>
          <p:cNvPicPr>
            <a:picLocks noChangeAspect="1"/>
          </p:cNvPicPr>
          <p:nvPr userDrawn="1"/>
        </p:nvPicPr>
        <p:blipFill>
          <a:blip r:embed="rId2"/>
          <a:stretch>
            <a:fillRect/>
          </a:stretch>
        </p:blipFill>
        <p:spPr>
          <a:xfrm>
            <a:off x="6261841" y="1648538"/>
            <a:ext cx="852535" cy="1187457"/>
          </a:xfrm>
          <a:prstGeom prst="rect">
            <a:avLst/>
          </a:prstGeom>
        </p:spPr>
      </p:pic>
      <p:pic>
        <p:nvPicPr>
          <p:cNvPr id="6" name="Picture 10">
            <a:extLst>
              <a:ext uri="{FF2B5EF4-FFF2-40B4-BE49-F238E27FC236}">
                <a16:creationId xmlns:a16="http://schemas.microsoft.com/office/drawing/2014/main" id="{4AE950E2-FECC-41C7-85DC-3F58D23B5955}"/>
              </a:ext>
            </a:extLst>
          </p:cNvPr>
          <p:cNvPicPr>
            <a:picLocks noChangeAspect="1"/>
          </p:cNvPicPr>
          <p:nvPr userDrawn="1"/>
        </p:nvPicPr>
        <p:blipFill>
          <a:blip r:embed="rId3"/>
          <a:stretch>
            <a:fillRect/>
          </a:stretch>
        </p:blipFill>
        <p:spPr>
          <a:xfrm>
            <a:off x="7338955" y="1648536"/>
            <a:ext cx="852535" cy="1187457"/>
          </a:xfrm>
          <a:prstGeom prst="rect">
            <a:avLst/>
          </a:prstGeom>
        </p:spPr>
      </p:pic>
      <p:pic>
        <p:nvPicPr>
          <p:cNvPr id="7" name="Picture 11">
            <a:extLst>
              <a:ext uri="{FF2B5EF4-FFF2-40B4-BE49-F238E27FC236}">
                <a16:creationId xmlns:a16="http://schemas.microsoft.com/office/drawing/2014/main" id="{58C1A1EF-97E1-4D3E-B2E0-7A87393D683B}"/>
              </a:ext>
            </a:extLst>
          </p:cNvPr>
          <p:cNvPicPr>
            <a:picLocks noChangeAspect="1"/>
          </p:cNvPicPr>
          <p:nvPr userDrawn="1"/>
        </p:nvPicPr>
        <p:blipFill>
          <a:blip r:embed="rId4"/>
          <a:stretch>
            <a:fillRect/>
          </a:stretch>
        </p:blipFill>
        <p:spPr>
          <a:xfrm>
            <a:off x="8339357" y="1648538"/>
            <a:ext cx="852535" cy="1187457"/>
          </a:xfrm>
          <a:prstGeom prst="rect">
            <a:avLst/>
          </a:prstGeom>
        </p:spPr>
      </p:pic>
      <p:pic>
        <p:nvPicPr>
          <p:cNvPr id="8" name="Picture 12">
            <a:extLst>
              <a:ext uri="{FF2B5EF4-FFF2-40B4-BE49-F238E27FC236}">
                <a16:creationId xmlns:a16="http://schemas.microsoft.com/office/drawing/2014/main" id="{B548BBDB-491A-400A-925A-5740BC1535B9}"/>
              </a:ext>
            </a:extLst>
          </p:cNvPr>
          <p:cNvPicPr>
            <a:picLocks noChangeAspect="1"/>
          </p:cNvPicPr>
          <p:nvPr userDrawn="1"/>
        </p:nvPicPr>
        <p:blipFill>
          <a:blip r:embed="rId5"/>
          <a:stretch>
            <a:fillRect/>
          </a:stretch>
        </p:blipFill>
        <p:spPr>
          <a:xfrm>
            <a:off x="9199557" y="1648538"/>
            <a:ext cx="852535" cy="1187457"/>
          </a:xfrm>
          <a:prstGeom prst="rect">
            <a:avLst/>
          </a:prstGeom>
        </p:spPr>
      </p:pic>
      <p:pic>
        <p:nvPicPr>
          <p:cNvPr id="9" name="Picture 13">
            <a:extLst>
              <a:ext uri="{FF2B5EF4-FFF2-40B4-BE49-F238E27FC236}">
                <a16:creationId xmlns:a16="http://schemas.microsoft.com/office/drawing/2014/main" id="{BECF24A5-91B4-4C1A-9F25-C8D12917A804}"/>
              </a:ext>
            </a:extLst>
          </p:cNvPr>
          <p:cNvPicPr>
            <a:picLocks noChangeAspect="1"/>
          </p:cNvPicPr>
          <p:nvPr userDrawn="1"/>
        </p:nvPicPr>
        <p:blipFill>
          <a:blip r:embed="rId6"/>
          <a:stretch>
            <a:fillRect/>
          </a:stretch>
        </p:blipFill>
        <p:spPr>
          <a:xfrm>
            <a:off x="10214730" y="1648537"/>
            <a:ext cx="852535" cy="1187457"/>
          </a:xfrm>
          <a:prstGeom prst="rect">
            <a:avLst/>
          </a:prstGeom>
        </p:spPr>
      </p:pic>
      <p:sp>
        <p:nvSpPr>
          <p:cNvPr id="10" name="Title 1">
            <a:extLst>
              <a:ext uri="{FF2B5EF4-FFF2-40B4-BE49-F238E27FC236}">
                <a16:creationId xmlns:a16="http://schemas.microsoft.com/office/drawing/2014/main" id="{59602D61-37E2-49BC-A5CA-648B82276B15}"/>
              </a:ext>
            </a:extLst>
          </p:cNvPr>
          <p:cNvSpPr txBox="1">
            <a:spLocks/>
          </p:cNvSpPr>
          <p:nvPr userDrawn="1"/>
        </p:nvSpPr>
        <p:spPr>
          <a:xfrm>
            <a:off x="519081" y="813198"/>
            <a:ext cx="4213194" cy="459420"/>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latin typeface="Roboto" panose="02000000000000000000" pitchFamily="2" charset="0"/>
                <a:ea typeface="Roboto" panose="02000000000000000000" pitchFamily="2" charset="0"/>
              </a:rPr>
              <a:t>EELISA Table</a:t>
            </a:r>
          </a:p>
        </p:txBody>
      </p:sp>
    </p:spTree>
    <p:extLst>
      <p:ext uri="{BB962C8B-B14F-4D97-AF65-F5344CB8AC3E}">
        <p14:creationId xmlns:p14="http://schemas.microsoft.com/office/powerpoint/2010/main" val="917137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Imagen 2">
            <a:extLst>
              <a:ext uri="{FF2B5EF4-FFF2-40B4-BE49-F238E27FC236}">
                <a16:creationId xmlns:a16="http://schemas.microsoft.com/office/drawing/2014/main" id="{466D2AA4-4909-4001-9460-F3061B4562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8548" y="5762028"/>
            <a:ext cx="9186172" cy="1095972"/>
          </a:xfrm>
          <a:prstGeom prst="rect">
            <a:avLst/>
          </a:prstGeom>
        </p:spPr>
      </p:pic>
      <p:sp>
        <p:nvSpPr>
          <p:cNvPr id="6" name="Marcador de texto 5">
            <a:extLst>
              <a:ext uri="{FF2B5EF4-FFF2-40B4-BE49-F238E27FC236}">
                <a16:creationId xmlns:a16="http://schemas.microsoft.com/office/drawing/2014/main" id="{E282C5E7-0C92-48C1-B6C1-963C0ABE1EED}"/>
              </a:ext>
            </a:extLst>
          </p:cNvPr>
          <p:cNvSpPr>
            <a:spLocks noGrp="1"/>
          </p:cNvSpPr>
          <p:nvPr>
            <p:ph type="body" sz="quarter" idx="13"/>
          </p:nvPr>
        </p:nvSpPr>
        <p:spPr>
          <a:xfrm>
            <a:off x="2336801" y="1320800"/>
            <a:ext cx="7640320" cy="3576320"/>
          </a:xfrm>
        </p:spPr>
        <p:txBody>
          <a:bodyPr>
            <a:normAutofit/>
          </a:bodyPr>
          <a:lstStyle>
            <a:lvl1pPr marL="0" indent="0" algn="ctr">
              <a:buNone/>
              <a:defRPr sz="4800">
                <a:latin typeface="Eelisa" pitchFamily="50" charset="0"/>
              </a:defRPr>
            </a:lvl1pPr>
          </a:lstStyle>
          <a:p>
            <a:pPr lvl="0"/>
            <a:r>
              <a:rPr lang="es-ES"/>
              <a:t>Editar el estilo de texto del patrón</a:t>
            </a:r>
          </a:p>
          <a:p>
            <a:pPr lvl="1"/>
            <a:r>
              <a:rPr lang="es-ES"/>
              <a:t>Segundo nivel</a:t>
            </a:r>
          </a:p>
          <a:p>
            <a:pPr lvl="2"/>
            <a:r>
              <a:rPr lang="es-ES"/>
              <a:t>Tercer nivel</a:t>
            </a:r>
          </a:p>
        </p:txBody>
      </p:sp>
      <p:pic>
        <p:nvPicPr>
          <p:cNvPr id="8" name="Imagen 7" descr="Un conjunto de letras blancas en un fondo blanco&#10;&#10;Descripción generada automáticamente con confianza media">
            <a:extLst>
              <a:ext uri="{FF2B5EF4-FFF2-40B4-BE49-F238E27FC236}">
                <a16:creationId xmlns:a16="http://schemas.microsoft.com/office/drawing/2014/main" id="{9E24D862-B2C2-4280-8A86-58D2328E058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7867" y="-701694"/>
            <a:ext cx="3181362" cy="3180080"/>
          </a:xfrm>
          <a:prstGeom prst="rect">
            <a:avLst/>
          </a:prstGeom>
        </p:spPr>
      </p:pic>
      <p:pic>
        <p:nvPicPr>
          <p:cNvPr id="10" name="Imagen 9" descr="Un dibujo de una persona&#10;&#10;Descripción generada automáticamente con confianza baja">
            <a:extLst>
              <a:ext uri="{FF2B5EF4-FFF2-40B4-BE49-F238E27FC236}">
                <a16:creationId xmlns:a16="http://schemas.microsoft.com/office/drawing/2014/main" id="{8FB8EC44-D5C1-4CFC-BDB2-DF3F880B0A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340250" y="252692"/>
            <a:ext cx="2754470" cy="2753360"/>
          </a:xfrm>
          <a:prstGeom prst="rect">
            <a:avLst/>
          </a:prstGeom>
        </p:spPr>
      </p:pic>
      <p:pic>
        <p:nvPicPr>
          <p:cNvPr id="12" name="Imagen 11" descr="Forma&#10;&#10;Descripción generada automáticamente con confianza baja">
            <a:extLst>
              <a:ext uri="{FF2B5EF4-FFF2-40B4-BE49-F238E27FC236}">
                <a16:creationId xmlns:a16="http://schemas.microsoft.com/office/drawing/2014/main" id="{5A658B26-057D-47A5-A976-D0C9C451EB2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804162" y="3002935"/>
            <a:ext cx="2754470" cy="2753360"/>
          </a:xfrm>
          <a:prstGeom prst="rect">
            <a:avLst/>
          </a:prstGeom>
        </p:spPr>
      </p:pic>
    </p:spTree>
    <p:extLst>
      <p:ext uri="{BB962C8B-B14F-4D97-AF65-F5344CB8AC3E}">
        <p14:creationId xmlns:p14="http://schemas.microsoft.com/office/powerpoint/2010/main" val="1242076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41813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E314E4-47A5-31A2-B627-ABCC55B26D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87AFA0F-AB17-8A72-B83E-CCB3F8F63A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D45FF49-960D-520D-6365-384E6E210F07}"/>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5" name="Marcador de pie de página 4">
            <a:extLst>
              <a:ext uri="{FF2B5EF4-FFF2-40B4-BE49-F238E27FC236}">
                <a16:creationId xmlns:a16="http://schemas.microsoft.com/office/drawing/2014/main" id="{2C15ECCD-CB17-43C4-06D3-A640DBB782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A8CE156-3C23-829D-48E9-0B46F927E833}"/>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131013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AA5A5-9BCE-6D19-1F69-4A1DA91D911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ED25BB-6726-D197-2715-E83778BAC22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C343C3-0466-1E51-8523-FC853D4A11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67826EC-0822-1370-0F43-E22A5A326693}"/>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6" name="Marcador de pie de página 5">
            <a:extLst>
              <a:ext uri="{FF2B5EF4-FFF2-40B4-BE49-F238E27FC236}">
                <a16:creationId xmlns:a16="http://schemas.microsoft.com/office/drawing/2014/main" id="{6AA9F915-0D49-1304-859A-9B57B13766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345FDD-8D6D-A660-AA5B-398E8753668B}"/>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206514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4605B0-FD65-ED16-DFC0-E32F5D0FD4C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056A323-FB1C-67C0-1C0E-450DE9B1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B2EDBB9-BFA5-9991-C2ED-E6D8F33C7A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89D7FC9-B2F9-1562-B5F4-0E826D01B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758F1B1-067D-82C3-14C9-22A893CB7AC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719F22-17AA-F665-26C4-20C16597E058}"/>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8" name="Marcador de pie de página 7">
            <a:extLst>
              <a:ext uri="{FF2B5EF4-FFF2-40B4-BE49-F238E27FC236}">
                <a16:creationId xmlns:a16="http://schemas.microsoft.com/office/drawing/2014/main" id="{81F93704-7B42-803C-B724-3A640969623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81D7022-1095-CFF5-3922-FE2FF98E7E4A}"/>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383386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257DF4-683D-0933-5EF9-80320A10CF5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8F3D878-4FB3-226F-3CEB-FB5FB72FE7F3}"/>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4" name="Marcador de pie de página 3">
            <a:extLst>
              <a:ext uri="{FF2B5EF4-FFF2-40B4-BE49-F238E27FC236}">
                <a16:creationId xmlns:a16="http://schemas.microsoft.com/office/drawing/2014/main" id="{11DD9A99-43D5-4BBB-10C4-5443AD9EA06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689D69C-4D1C-ED17-26B4-84646EB1C699}"/>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695433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05D42FC-F994-9E58-61A9-A16F40C08E6E}"/>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3" name="Marcador de pie de página 2">
            <a:extLst>
              <a:ext uri="{FF2B5EF4-FFF2-40B4-BE49-F238E27FC236}">
                <a16:creationId xmlns:a16="http://schemas.microsoft.com/office/drawing/2014/main" id="{6D27A034-A926-C0B9-FC47-E7E86D21F96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330910B-8C53-A1CE-AFE4-696C91A11F3B}"/>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361190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25E234-E970-6679-F6F4-46F6F1D165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7567A6-844F-F67F-121A-B2899B113D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160180-2BED-DC7D-CB56-F17BDA8D8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37C25-C5C6-931F-007A-C708F0589178}"/>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6" name="Marcador de pie de página 5">
            <a:extLst>
              <a:ext uri="{FF2B5EF4-FFF2-40B4-BE49-F238E27FC236}">
                <a16:creationId xmlns:a16="http://schemas.microsoft.com/office/drawing/2014/main" id="{3E08F235-3C9C-3262-DB7E-32CD85B8C74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9E8315C-B9C7-3547-EADA-28F7A6F95DDF}"/>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888749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81CD8-6744-38AD-334F-EF0037DAE3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7ED98B8-E88C-6B77-3218-AA5D9CD37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E8EA3F4-9C48-428C-D100-1334C8876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3A20171-5AED-FAC8-3B44-0C91B2163C7C}"/>
              </a:ext>
            </a:extLst>
          </p:cNvPr>
          <p:cNvSpPr>
            <a:spLocks noGrp="1"/>
          </p:cNvSpPr>
          <p:nvPr>
            <p:ph type="dt" sz="half" idx="10"/>
          </p:nvPr>
        </p:nvSpPr>
        <p:spPr/>
        <p:txBody>
          <a:bodyPr/>
          <a:lstStyle/>
          <a:p>
            <a:fld id="{B8C67D31-8EB9-C74F-B769-F4D6CFBA4D6C}" type="datetimeFigureOut">
              <a:rPr lang="es-ES" smtClean="0"/>
              <a:t>12/12/22</a:t>
            </a:fld>
            <a:endParaRPr lang="es-ES"/>
          </a:p>
        </p:txBody>
      </p:sp>
      <p:sp>
        <p:nvSpPr>
          <p:cNvPr id="6" name="Marcador de pie de página 5">
            <a:extLst>
              <a:ext uri="{FF2B5EF4-FFF2-40B4-BE49-F238E27FC236}">
                <a16:creationId xmlns:a16="http://schemas.microsoft.com/office/drawing/2014/main" id="{80DAA043-37A0-FF4F-8323-ABA342EEC7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0ACD70A-6C2B-87B8-526D-DBC386F164EC}"/>
              </a:ext>
            </a:extLst>
          </p:cNvPr>
          <p:cNvSpPr>
            <a:spLocks noGrp="1"/>
          </p:cNvSpPr>
          <p:nvPr>
            <p:ph type="sldNum" sz="quarter" idx="12"/>
          </p:nvPr>
        </p:nvSpPr>
        <p:spPr/>
        <p:txBody>
          <a:bodyPr/>
          <a:lstStyle/>
          <a:p>
            <a:fld id="{5EB59742-8EEE-564D-B311-23765F1112EE}" type="slidenum">
              <a:rPr lang="es-ES" smtClean="0"/>
              <a:t>‹Nº›</a:t>
            </a:fld>
            <a:endParaRPr lang="es-ES"/>
          </a:p>
        </p:txBody>
      </p:sp>
    </p:spTree>
    <p:extLst>
      <p:ext uri="{BB962C8B-B14F-4D97-AF65-F5344CB8AC3E}">
        <p14:creationId xmlns:p14="http://schemas.microsoft.com/office/powerpoint/2010/main" val="4100529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06BE57A-2C8C-D407-7742-62092CCE8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E34F55C-EF5B-1538-3978-EAEDB5694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0BCC14E-E3A5-BF87-60EF-B5B9FF0A16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67D31-8EB9-C74F-B769-F4D6CFBA4D6C}" type="datetimeFigureOut">
              <a:rPr lang="es-ES" smtClean="0"/>
              <a:t>12/12/22</a:t>
            </a:fld>
            <a:endParaRPr lang="es-ES"/>
          </a:p>
        </p:txBody>
      </p:sp>
      <p:sp>
        <p:nvSpPr>
          <p:cNvPr id="5" name="Marcador de pie de página 4">
            <a:extLst>
              <a:ext uri="{FF2B5EF4-FFF2-40B4-BE49-F238E27FC236}">
                <a16:creationId xmlns:a16="http://schemas.microsoft.com/office/drawing/2014/main" id="{891E6689-384C-96AA-C4D1-40343C3BDD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ED16E2D-77B6-7A87-E6BA-6AD34898B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59742-8EEE-564D-B311-23765F1112EE}" type="slidenum">
              <a:rPr lang="es-ES" smtClean="0"/>
              <a:t>‹Nº›</a:t>
            </a:fld>
            <a:endParaRPr lang="es-ES"/>
          </a:p>
        </p:txBody>
      </p:sp>
    </p:spTree>
    <p:extLst>
      <p:ext uri="{BB962C8B-B14F-4D97-AF65-F5344CB8AC3E}">
        <p14:creationId xmlns:p14="http://schemas.microsoft.com/office/powerpoint/2010/main" val="117876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4B6D56-20A3-4C0D-BFCE-099D19AA0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Patrón EELISA</a:t>
            </a:r>
            <a:endParaRPr lang="en-GB"/>
          </a:p>
        </p:txBody>
      </p:sp>
      <p:sp>
        <p:nvSpPr>
          <p:cNvPr id="3" name="Marcador de texto 2">
            <a:extLst>
              <a:ext uri="{FF2B5EF4-FFF2-40B4-BE49-F238E27FC236}">
                <a16:creationId xmlns:a16="http://schemas.microsoft.com/office/drawing/2014/main" id="{2C2335E1-2703-411C-9084-E44A96F37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8" name="Imagen 7" descr="Interfaz de usuario gráfica, Texto&#10;&#10;Descripción generada automáticamente">
            <a:extLst>
              <a:ext uri="{FF2B5EF4-FFF2-40B4-BE49-F238E27FC236}">
                <a16:creationId xmlns:a16="http://schemas.microsoft.com/office/drawing/2014/main" id="{2CEC4153-EA30-4C1D-AE30-C9EFE796C7D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5872480"/>
            <a:ext cx="1811701" cy="985520"/>
          </a:xfrm>
          <a:prstGeom prst="rect">
            <a:avLst/>
          </a:prstGeom>
        </p:spPr>
      </p:pic>
      <p:pic>
        <p:nvPicPr>
          <p:cNvPr id="9" name="Imagen 8">
            <a:extLst>
              <a:ext uri="{FF2B5EF4-FFF2-40B4-BE49-F238E27FC236}">
                <a16:creationId xmlns:a16="http://schemas.microsoft.com/office/drawing/2014/main" id="{BD503E6F-5D02-4A11-A75B-0EAF6B1493B6}"/>
              </a:ext>
            </a:extLst>
          </p:cNvPr>
          <p:cNvPicPr>
            <a:picLocks noChangeAspect="1"/>
          </p:cNvPicPr>
          <p:nvPr userDrawn="1"/>
        </p:nvPicPr>
        <p:blipFill>
          <a:blip r:embed="rId18"/>
          <a:stretch>
            <a:fillRect/>
          </a:stretch>
        </p:blipFill>
        <p:spPr>
          <a:xfrm>
            <a:off x="11353800" y="0"/>
            <a:ext cx="838200" cy="941426"/>
          </a:xfrm>
          <a:prstGeom prst="rect">
            <a:avLst/>
          </a:prstGeom>
        </p:spPr>
      </p:pic>
    </p:spTree>
    <p:extLst>
      <p:ext uri="{BB962C8B-B14F-4D97-AF65-F5344CB8AC3E}">
        <p14:creationId xmlns:p14="http://schemas.microsoft.com/office/powerpoint/2010/main" val="666404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32.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uic.org/events/the-cool-rail-project" TargetMode="Externa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06;p3"/>
          <p:cNvPicPr preferRelativeResize="0"/>
          <p:nvPr/>
        </p:nvPicPr>
        <p:blipFill rotWithShape="1">
          <a:blip r:embed="rId2">
            <a:alphaModFix/>
          </a:blip>
          <a:srcRect/>
          <a:stretch/>
        </p:blipFill>
        <p:spPr>
          <a:xfrm rot="10800000">
            <a:off x="7272588" y="3914912"/>
            <a:ext cx="304776" cy="609552"/>
          </a:xfrm>
          <a:prstGeom prst="rect">
            <a:avLst/>
          </a:prstGeom>
          <a:noFill/>
          <a:ln>
            <a:noFill/>
          </a:ln>
        </p:spPr>
      </p:pic>
      <p:pic>
        <p:nvPicPr>
          <p:cNvPr id="9" name="Google Shape;111;p3"/>
          <p:cNvPicPr preferRelativeResize="0"/>
          <p:nvPr/>
        </p:nvPicPr>
        <p:blipFill rotWithShape="1">
          <a:blip r:embed="rId3">
            <a:alphaModFix/>
          </a:blip>
          <a:srcRect/>
          <a:stretch/>
        </p:blipFill>
        <p:spPr>
          <a:xfrm rot="10800000">
            <a:off x="507664" y="1971513"/>
            <a:ext cx="297548" cy="595095"/>
          </a:xfrm>
          <a:prstGeom prst="rect">
            <a:avLst/>
          </a:prstGeom>
          <a:noFill/>
          <a:ln>
            <a:noFill/>
          </a:ln>
        </p:spPr>
      </p:pic>
      <p:sp>
        <p:nvSpPr>
          <p:cNvPr id="3" name="Título 2"/>
          <p:cNvSpPr>
            <a:spLocks noGrp="1"/>
          </p:cNvSpPr>
          <p:nvPr>
            <p:ph type="title"/>
          </p:nvPr>
        </p:nvSpPr>
        <p:spPr/>
        <p:txBody>
          <a:bodyPr/>
          <a:lstStyle/>
          <a:p>
            <a:r>
              <a:rPr lang="es-ES"/>
              <a:t>EELISA ACTIVITY</a:t>
            </a:r>
          </a:p>
        </p:txBody>
      </p:sp>
      <p:sp>
        <p:nvSpPr>
          <p:cNvPr id="11" name="Marcador de texto 10"/>
          <p:cNvSpPr>
            <a:spLocks noGrp="1"/>
          </p:cNvSpPr>
          <p:nvPr>
            <p:ph type="body" sz="quarter" idx="13"/>
          </p:nvPr>
        </p:nvSpPr>
        <p:spPr>
          <a:xfrm>
            <a:off x="7640638" y="2265363"/>
            <a:ext cx="4089400" cy="1444991"/>
          </a:xfrm>
        </p:spPr>
        <p:txBody>
          <a:bodyPr>
            <a:normAutofit/>
          </a:bodyPr>
          <a:lstStyle/>
          <a:p>
            <a:r>
              <a:rPr lang="es-ES" dirty="0" err="1"/>
              <a:t>The</a:t>
            </a:r>
            <a:r>
              <a:rPr lang="es-ES" dirty="0"/>
              <a:t> </a:t>
            </a:r>
            <a:r>
              <a:rPr lang="es-ES" dirty="0" err="1"/>
              <a:t>cool</a:t>
            </a:r>
            <a:r>
              <a:rPr lang="es-ES" dirty="0"/>
              <a:t> rail </a:t>
            </a:r>
            <a:r>
              <a:rPr lang="es-ES" dirty="0" err="1"/>
              <a:t>project</a:t>
            </a:r>
            <a:r>
              <a:rPr lang="es-ES" dirty="0"/>
              <a:t>.</a:t>
            </a:r>
          </a:p>
        </p:txBody>
      </p:sp>
      <p:sp>
        <p:nvSpPr>
          <p:cNvPr id="12" name="Marcador de texto 10"/>
          <p:cNvSpPr txBox="1">
            <a:spLocks/>
          </p:cNvSpPr>
          <p:nvPr/>
        </p:nvSpPr>
        <p:spPr>
          <a:xfrm>
            <a:off x="7640638" y="3783611"/>
            <a:ext cx="4089400" cy="436077"/>
          </a:xfrm>
          <a:prstGeom prst="rect">
            <a:avLst/>
          </a:prstGeom>
        </p:spPr>
        <p:txBody>
          <a:bodyPr vert="horz" lIns="91440" tIns="45720" rIns="91440" bIns="45720" rtlCol="0">
            <a:normAutofit fontScale="77500" lnSpcReduction="2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noProof="0">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Date of </a:t>
            </a:r>
            <a:r>
              <a:rPr kumimoji="0" lang="es-ES" sz="2000" b="0" i="0" u="none" strike="noStrike" kern="1200" cap="none" spc="0" normalizeH="0" baseline="0" noProof="0" err="1">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the</a:t>
            </a:r>
            <a:r>
              <a:rPr kumimoji="0" lang="es-ES" sz="2000" b="0" i="0" u="none" strike="noStrike" kern="1200" cap="none" spc="0" normalizeH="0" baseline="0" noProof="0">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 </a:t>
            </a:r>
            <a:r>
              <a:rPr kumimoji="0" lang="es-ES" sz="2000" b="0" i="0" u="none" strike="noStrike" kern="1200" cap="none" spc="0" normalizeH="0" baseline="0" noProof="0" err="1">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activity</a:t>
            </a:r>
            <a:r>
              <a:rPr kumimoji="0" lang="es-ES" sz="2000" b="0" i="0" u="none" strike="noStrike" kern="1200" cap="none" spc="0" normalizeH="0" baseline="0" noProof="0">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 </a:t>
            </a:r>
            <a:r>
              <a:rPr kumimoji="0" lang="es-ES" sz="2000" b="0" i="0" u="none" strike="noStrike" kern="1200" cap="none" spc="0" normalizeH="0" baseline="0" noProof="0" err="1">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from</a:t>
            </a:r>
            <a:r>
              <a:rPr kumimoji="0" lang="es-ES" sz="2000" b="0" i="0" u="none" strike="noStrike" kern="1200" cap="none" spc="0" normalizeH="0" baseline="0" noProof="0">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 </a:t>
            </a:r>
            <a:r>
              <a:rPr kumimoji="0" lang="es-ES" sz="2000" b="0" i="0" u="none" strike="noStrike" kern="1200" cap="none" spc="0" normalizeH="0" baseline="0" noProof="0" err="1">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July</a:t>
            </a:r>
            <a:r>
              <a:rPr kumimoji="0" lang="es-ES" sz="2000" b="0" i="0" u="none" strike="noStrike" kern="1200" cap="none" spc="0" normalizeH="0" baseline="0" noProof="0">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 </a:t>
            </a:r>
            <a:r>
              <a:rPr kumimoji="0" lang="es-ES" sz="2000" b="0" i="0" u="none" strike="noStrike" kern="1200" cap="none" spc="0" normalizeH="0" baseline="0" noProof="0" err="1">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to</a:t>
            </a:r>
            <a:r>
              <a:rPr kumimoji="0" lang="es-ES" sz="2000" b="0" i="0" u="none" strike="noStrike" kern="1200" cap="none" spc="0" normalizeH="0" baseline="0" noProof="0">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 </a:t>
            </a:r>
            <a:r>
              <a:rPr kumimoji="0" lang="es-ES" sz="2000" b="0" i="0" u="none" strike="noStrike" kern="1200" cap="none" spc="0" normalizeH="0" baseline="0" noProof="0" err="1">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November</a:t>
            </a:r>
            <a:r>
              <a:rPr kumimoji="0" lang="es-ES" sz="2000" b="0" i="0" u="none" strike="noStrike" kern="1200" cap="none" spc="0" normalizeH="0" baseline="0" noProof="0">
                <a:ln>
                  <a:noFill/>
                </a:ln>
                <a:solidFill>
                  <a:srgbClr val="ED7D31"/>
                </a:solidFill>
                <a:effectLst/>
                <a:uLnTx/>
                <a:uFillTx/>
                <a:latin typeface="Roboto Condensed Light" panose="020B0604020202020204" pitchFamily="2" charset="0"/>
                <a:ea typeface="Roboto Condensed Light" panose="020B0604020202020204" pitchFamily="2" charset="0"/>
                <a:cs typeface="+mn-cs"/>
              </a:rPr>
              <a:t> 2022</a:t>
            </a:r>
          </a:p>
        </p:txBody>
      </p:sp>
      <p:sp>
        <p:nvSpPr>
          <p:cNvPr id="13" name="Marcador de texto 10"/>
          <p:cNvSpPr txBox="1">
            <a:spLocks/>
          </p:cNvSpPr>
          <p:nvPr/>
        </p:nvSpPr>
        <p:spPr>
          <a:xfrm>
            <a:off x="7640638" y="4219688"/>
            <a:ext cx="4089400" cy="436077"/>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noProof="0" dirty="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Organized</a:t>
            </a:r>
            <a:r>
              <a:rPr kumimoji="0" lang="es-ES" sz="2000" b="0" i="0" u="none" strike="noStrike" kern="1200" cap="none" spc="0" normalizeH="0" baseline="0" noProof="0" dirty="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a:t>
            </a:r>
            <a:r>
              <a:rPr kumimoji="0" lang="es-ES" sz="2000" b="0" i="0" u="none" strike="noStrike" kern="1200" cap="none" spc="0" normalizeH="0" baseline="0" noProof="0" dirty="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by</a:t>
            </a:r>
            <a:r>
              <a:rPr kumimoji="0" lang="es-ES" sz="2000" b="0" i="0" u="none" strike="noStrike" kern="1200" cap="none" spc="0" normalizeH="0" baseline="0" noProof="0" dirty="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UPM, UIC, UGE-ENPC</a:t>
            </a:r>
          </a:p>
        </p:txBody>
      </p:sp>
      <p:sp>
        <p:nvSpPr>
          <p:cNvPr id="18" name="CuadroTexto 17"/>
          <p:cNvSpPr txBox="1"/>
          <p:nvPr/>
        </p:nvSpPr>
        <p:spPr>
          <a:xfrm>
            <a:off x="1199869" y="2145323"/>
            <a:ext cx="17983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err="1">
                <a:ln>
                  <a:noFill/>
                </a:ln>
                <a:solidFill>
                  <a:prstClr val="white"/>
                </a:solidFill>
                <a:effectLst/>
                <a:uLnTx/>
                <a:uFillTx/>
                <a:latin typeface="Calibri" panose="020F0502020204030204"/>
                <a:ea typeface="+mn-ea"/>
                <a:cs typeface="+mn-cs"/>
              </a:rPr>
              <a:t>Image</a:t>
            </a:r>
            <a:r>
              <a:rPr kumimoji="0" lang="es-ES" sz="1800" b="0" i="0" u="none" strike="noStrike" kern="1200" cap="none" spc="0" normalizeH="0" baseline="0" noProof="0">
                <a:ln>
                  <a:noFill/>
                </a:ln>
                <a:solidFill>
                  <a:prstClr val="white"/>
                </a:solidFill>
                <a:effectLst/>
                <a:uLnTx/>
                <a:uFillTx/>
                <a:latin typeface="Calibri" panose="020F0502020204030204"/>
                <a:ea typeface="+mn-ea"/>
                <a:cs typeface="+mn-cs"/>
              </a:rPr>
              <a:t> of </a:t>
            </a:r>
            <a:r>
              <a:rPr kumimoji="0" lang="es-ES" sz="1800" b="0" i="0" u="none" strike="noStrike" kern="1200" cap="none" spc="0" normalizeH="0" baseline="0" noProof="0" err="1">
                <a:ln>
                  <a:noFill/>
                </a:ln>
                <a:solidFill>
                  <a:prstClr val="white"/>
                </a:solidFill>
                <a:effectLst/>
                <a:uLnTx/>
                <a:uFillTx/>
                <a:latin typeface="Calibri" panose="020F0502020204030204"/>
                <a:ea typeface="+mn-ea"/>
                <a:cs typeface="+mn-cs"/>
              </a:rPr>
              <a:t>the</a:t>
            </a:r>
            <a:r>
              <a:rPr kumimoji="0" lang="es-E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s-ES" sz="1800" b="0" i="0" u="none" strike="noStrike" kern="1200" cap="none" spc="0" normalizeH="0" baseline="0" noProof="0" err="1">
                <a:ln>
                  <a:noFill/>
                </a:ln>
                <a:solidFill>
                  <a:prstClr val="white"/>
                </a:solidFill>
                <a:effectLst/>
                <a:uLnTx/>
                <a:uFillTx/>
                <a:latin typeface="Calibri" panose="020F0502020204030204"/>
                <a:ea typeface="+mn-ea"/>
                <a:cs typeface="+mn-cs"/>
              </a:rPr>
              <a:t>activity</a:t>
            </a: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Marcador de texto 10"/>
          <p:cNvSpPr txBox="1">
            <a:spLocks/>
          </p:cNvSpPr>
          <p:nvPr/>
        </p:nvSpPr>
        <p:spPr>
          <a:xfrm>
            <a:off x="7577364" y="5277738"/>
            <a:ext cx="4089400" cy="436077"/>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Sponsors/</a:t>
            </a:r>
            <a:r>
              <a:rPr kumimoji="0" lang="es-ES" sz="20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other</a:t>
            </a:r>
            <a:r>
              <a:rPr kumimoji="0" lang="es-ES" sz="20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a:t>
            </a:r>
            <a:r>
              <a:rPr kumimoji="0" lang="es-ES" sz="20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stakeholders</a:t>
            </a:r>
            <a:r>
              <a:rPr kumimoji="0" lang="es-ES" sz="20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a:t>
            </a:r>
          </a:p>
        </p:txBody>
      </p:sp>
      <p:pic>
        <p:nvPicPr>
          <p:cNvPr id="21" name="Google Shape;106;p3"/>
          <p:cNvPicPr preferRelativeResize="0"/>
          <p:nvPr/>
        </p:nvPicPr>
        <p:blipFill rotWithShape="1">
          <a:blip r:embed="rId2">
            <a:alphaModFix/>
          </a:blip>
          <a:srcRect/>
          <a:stretch/>
        </p:blipFill>
        <p:spPr>
          <a:xfrm rot="10800000">
            <a:off x="7305982" y="5482297"/>
            <a:ext cx="304776" cy="609552"/>
          </a:xfrm>
          <a:prstGeom prst="rect">
            <a:avLst/>
          </a:prstGeom>
          <a:noFill/>
          <a:ln>
            <a:noFill/>
          </a:ln>
        </p:spPr>
      </p:pic>
      <p:pic>
        <p:nvPicPr>
          <p:cNvPr id="19" name="Google Shape;106;p3"/>
          <p:cNvPicPr preferRelativeResize="0"/>
          <p:nvPr/>
        </p:nvPicPr>
        <p:blipFill rotWithShape="1">
          <a:blip r:embed="rId2">
            <a:alphaModFix/>
          </a:blip>
          <a:srcRect/>
          <a:stretch/>
        </p:blipFill>
        <p:spPr>
          <a:xfrm rot="10800000">
            <a:off x="2322519" y="6005767"/>
            <a:ext cx="304776" cy="609552"/>
          </a:xfrm>
          <a:prstGeom prst="rect">
            <a:avLst/>
          </a:prstGeom>
          <a:noFill/>
          <a:ln>
            <a:noFill/>
          </a:ln>
        </p:spPr>
      </p:pic>
      <p:sp>
        <p:nvSpPr>
          <p:cNvPr id="22" name="Marcador de texto 10"/>
          <p:cNvSpPr txBox="1">
            <a:spLocks/>
          </p:cNvSpPr>
          <p:nvPr/>
        </p:nvSpPr>
        <p:spPr>
          <a:xfrm>
            <a:off x="2627295" y="6005767"/>
            <a:ext cx="4089400" cy="737862"/>
          </a:xfrm>
          <a:prstGeom prst="rect">
            <a:avLst/>
          </a:prstGeom>
        </p:spPr>
        <p:txBody>
          <a:bodyPr vert="horz" lIns="91440" tIns="45720" rIns="91440" bIns="45720" rtlCol="0">
            <a:normAutofit fontScale="70000" lnSpcReduction="2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Location</a:t>
            </a:r>
            <a:r>
              <a:rPr kumimoji="0" lang="es-ES" sz="20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Paris, Madrid, Bilbao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Format</a:t>
            </a:r>
            <a:r>
              <a:rPr kumimoji="0" lang="es-ES" sz="20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a:t>
            </a:r>
            <a:r>
              <a:rPr kumimoji="0" lang="es-ES" sz="2000" b="0" i="0" u="none" strike="noStrike" kern="1200" cap="none" spc="0" normalizeH="0" baseline="0" noProof="0">
                <a:ln>
                  <a:noFill/>
                </a:ln>
                <a:solidFill>
                  <a:prstClr val="white">
                    <a:lumMod val="65000"/>
                  </a:prstClr>
                </a:solidFill>
                <a:effectLst/>
                <a:uLnTx/>
                <a:uFillTx/>
                <a:latin typeface="Roboto Condensed Light" panose="020B0604020202020204" pitchFamily="2" charset="0"/>
                <a:ea typeface="Roboto Condensed Light" panose="020B0604020202020204" pitchFamily="2" charset="0"/>
                <a:cs typeface="+mn-cs"/>
              </a:rPr>
              <a:t>(</a:t>
            </a:r>
            <a:r>
              <a:rPr kumimoji="0" lang="es-ES" sz="2000" b="0" i="0" u="none" strike="noStrike" kern="1200" cap="none" spc="0" normalizeH="0" baseline="0" noProof="0" err="1">
                <a:ln>
                  <a:noFill/>
                </a:ln>
                <a:solidFill>
                  <a:prstClr val="white">
                    <a:lumMod val="65000"/>
                  </a:prstClr>
                </a:solidFill>
                <a:effectLst/>
                <a:uLnTx/>
                <a:uFillTx/>
                <a:latin typeface="Roboto Condensed Light" panose="020B0604020202020204" pitchFamily="2" charset="0"/>
                <a:ea typeface="Roboto Condensed Light" panose="020B0604020202020204" pitchFamily="2" charset="0"/>
                <a:cs typeface="+mn-cs"/>
              </a:rPr>
              <a:t>Face</a:t>
            </a:r>
            <a:r>
              <a:rPr kumimoji="0" lang="es-ES" sz="2000" b="0" i="0" u="none" strike="noStrike" kern="1200" cap="none" spc="0" normalizeH="0" baseline="0" noProof="0">
                <a:ln>
                  <a:noFill/>
                </a:ln>
                <a:solidFill>
                  <a:prstClr val="white">
                    <a:lumMod val="65000"/>
                  </a:prstClr>
                </a:solidFill>
                <a:effectLst/>
                <a:uLnTx/>
                <a:uFillTx/>
                <a:latin typeface="Roboto Condensed Light" panose="020B0604020202020204" pitchFamily="2" charset="0"/>
                <a:ea typeface="Roboto Condensed Light" panose="020B0604020202020204" pitchFamily="2" charset="0"/>
                <a:cs typeface="+mn-cs"/>
              </a:rPr>
              <a:t>-to-</a:t>
            </a:r>
            <a:r>
              <a:rPr kumimoji="0" lang="es-ES" sz="2000" b="0" i="0" u="none" strike="noStrike" kern="1200" cap="none" spc="0" normalizeH="0" baseline="0" noProof="0" err="1">
                <a:ln>
                  <a:noFill/>
                </a:ln>
                <a:solidFill>
                  <a:prstClr val="white">
                    <a:lumMod val="65000"/>
                  </a:prstClr>
                </a:solidFill>
                <a:effectLst/>
                <a:uLnTx/>
                <a:uFillTx/>
                <a:latin typeface="Roboto Condensed Light" panose="020B0604020202020204" pitchFamily="2" charset="0"/>
                <a:ea typeface="Roboto Condensed Light" panose="020B0604020202020204" pitchFamily="2" charset="0"/>
                <a:cs typeface="+mn-cs"/>
              </a:rPr>
              <a:t>Face</a:t>
            </a:r>
            <a:r>
              <a:rPr kumimoji="0" lang="es-ES" sz="2000" b="0" i="0" u="none" strike="noStrike" kern="1200" cap="none" spc="0" normalizeH="0" baseline="0" noProof="0">
                <a:ln>
                  <a:noFill/>
                </a:ln>
                <a:solidFill>
                  <a:prstClr val="white">
                    <a:lumMod val="65000"/>
                  </a:prstClr>
                </a:solidFill>
                <a:effectLst/>
                <a:uLnTx/>
                <a:uFillTx/>
                <a:latin typeface="Roboto Condensed Light" panose="020B0604020202020204" pitchFamily="2" charset="0"/>
                <a:ea typeface="Roboto Condensed Light" panose="020B0604020202020204" pitchFamily="2" charset="0"/>
                <a:cs typeface="+mn-cs"/>
              </a:rPr>
              <a:t>/online/</a:t>
            </a:r>
            <a:r>
              <a:rPr kumimoji="0" lang="es-ES" sz="20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hybrid</a:t>
            </a:r>
            <a:r>
              <a:rPr kumimoji="0" lang="es-ES" sz="2000" b="0" i="0" u="none" strike="noStrike" kern="1200" cap="none" spc="0" normalizeH="0" baseline="0" noProof="0">
                <a:ln>
                  <a:noFill/>
                </a:ln>
                <a:solidFill>
                  <a:prstClr val="white">
                    <a:lumMod val="65000"/>
                  </a:prstClr>
                </a:solidFill>
                <a:effectLst/>
                <a:uLnTx/>
                <a:uFillTx/>
                <a:latin typeface="Roboto Condensed Light" panose="020B0604020202020204" pitchFamily="2" charset="0"/>
                <a:ea typeface="Roboto Condensed Light" panose="020B0604020202020204" pitchFamily="2" charset="0"/>
                <a:cs typeface="+mn-cs"/>
              </a:rPr>
              <a:t>)</a:t>
            </a:r>
            <a:br>
              <a:rPr kumimoji="0" lang="es-ES" sz="20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br>
            <a:endParaRPr kumimoji="0" lang="es-ES" sz="20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endParaRPr>
          </a:p>
        </p:txBody>
      </p:sp>
      <p:pic>
        <p:nvPicPr>
          <p:cNvPr id="1026" name="Picture 2" descr="Home | UIC - International union of railways">
            <a:extLst>
              <a:ext uri="{FF2B5EF4-FFF2-40B4-BE49-F238E27FC236}">
                <a16:creationId xmlns:a16="http://schemas.microsoft.com/office/drawing/2014/main" id="{7ED5A2D9-F342-AF76-5BB1-270065430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651" y="4809082"/>
            <a:ext cx="1450668" cy="719187"/>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1028" name="Picture 4" descr="Universidad Politécnica de Madrid">
            <a:extLst>
              <a:ext uri="{FF2B5EF4-FFF2-40B4-BE49-F238E27FC236}">
                <a16:creationId xmlns:a16="http://schemas.microsoft.com/office/drawing/2014/main" id="{1A482860-5B65-B045-ADFB-E94E7E1E4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182" y="4834869"/>
            <a:ext cx="1093793" cy="841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É GUSTAVE EIFFEL | MOSAIC Project">
            <a:extLst>
              <a:ext uri="{FF2B5EF4-FFF2-40B4-BE49-F238E27FC236}">
                <a16:creationId xmlns:a16="http://schemas.microsoft.com/office/drawing/2014/main" id="{4EA6751C-DB11-CF1C-5135-38E41A137A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3065" y="4773985"/>
            <a:ext cx="1343573" cy="106709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Mujer caminando en la plataforma de una estación de tren&#10;&#10;Descripción generada automáticamente con confianza media">
            <a:extLst>
              <a:ext uri="{FF2B5EF4-FFF2-40B4-BE49-F238E27FC236}">
                <a16:creationId xmlns:a16="http://schemas.microsoft.com/office/drawing/2014/main" id="{CB46AFF2-DF33-FC2C-1E44-F2114EF377D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47" y="-24546"/>
            <a:ext cx="6771442" cy="4510392"/>
          </a:xfrm>
          <a:prstGeom prst="rect">
            <a:avLst/>
          </a:prstGeom>
          <a:noFill/>
          <a:ln>
            <a:noFill/>
          </a:ln>
        </p:spPr>
      </p:pic>
    </p:spTree>
    <p:extLst>
      <p:ext uri="{BB962C8B-B14F-4D97-AF65-F5344CB8AC3E}">
        <p14:creationId xmlns:p14="http://schemas.microsoft.com/office/powerpoint/2010/main" val="407380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Description</a:t>
            </a:r>
            <a:r>
              <a:rPr lang="es-ES"/>
              <a:t> of </a:t>
            </a:r>
            <a:r>
              <a:rPr lang="es-ES" err="1"/>
              <a:t>the</a:t>
            </a:r>
            <a:r>
              <a:rPr lang="es-ES"/>
              <a:t> </a:t>
            </a:r>
            <a:r>
              <a:rPr lang="es-ES" err="1"/>
              <a:t>activity</a:t>
            </a:r>
            <a:endParaRPr lang="es-ES"/>
          </a:p>
        </p:txBody>
      </p:sp>
      <p:sp>
        <p:nvSpPr>
          <p:cNvPr id="3" name="Marcador de texto 2"/>
          <p:cNvSpPr>
            <a:spLocks noGrp="1"/>
          </p:cNvSpPr>
          <p:nvPr>
            <p:ph type="body" idx="1"/>
          </p:nvPr>
        </p:nvSpPr>
        <p:spPr>
          <a:xfrm>
            <a:off x="747462" y="1284939"/>
            <a:ext cx="7789326" cy="4761817"/>
          </a:xfrm>
        </p:spPr>
        <p:txBody>
          <a:bodyPr>
            <a:normAutofit fontScale="62500" lnSpcReduction="20000"/>
          </a:bodyPr>
          <a:lstStyle/>
          <a:p>
            <a:pPr>
              <a:lnSpc>
                <a:spcPct val="120000"/>
              </a:lnSpc>
            </a:pPr>
            <a:r>
              <a:rPr lang="en-GB" sz="2400" dirty="0"/>
              <a:t>The main activity of the Cool Rail Project has been an idea contests in the framework of the European Youth Year, It has been developed in two phases: the first one with Civil Engineering Master Degree Students from UPM (54 participants), and the second one open to any person. In this last phase, 99 responses from 16 countries have been received. </a:t>
            </a:r>
          </a:p>
          <a:p>
            <a:pPr>
              <a:lnSpc>
                <a:spcPct val="120000"/>
              </a:lnSpc>
            </a:pPr>
            <a:r>
              <a:rPr lang="en-GB" sz="2400" dirty="0"/>
              <a:t>Also, a video contest was launched, for young travellers from 15 to 29 years old who had to send an original 2-minute video about why railways are cool. A total of 31 videos and 412 votes were received.</a:t>
            </a:r>
          </a:p>
          <a:p>
            <a:pPr>
              <a:lnSpc>
                <a:spcPct val="120000"/>
              </a:lnSpc>
            </a:pPr>
            <a:r>
              <a:rPr lang="en-GB" sz="2400" dirty="0"/>
              <a:t>The Cool Rail Project held two workshops aimed at the participation of the general public, previously targeted by surveys, with professionals and technicians of the sector. They allow to consolidate the qualitative results and contrast them with the state of the art from an interdisciplinary and intergenerational perspective.</a:t>
            </a:r>
          </a:p>
          <a:p>
            <a:pPr>
              <a:lnSpc>
                <a:spcPct val="120000"/>
              </a:lnSpc>
            </a:pPr>
            <a:r>
              <a:rPr lang="en-GB" sz="2400" dirty="0"/>
              <a:t>In the Design Thinking activity 30 participants were distributed in five working groups composed equally between students, academics, professionals and technicians of the sector. The activity orbited around 5 working tables where each group had to go through 5 different steps. Each table represented a railway customer assumed by the coordinator, who presented the group with a problem to solve in order to improve the satisfaction of the role assumed. Activity's essence consisted of each group building new solutions on the work produced by the previous groups in each of the tables for each of the roles. </a:t>
            </a:r>
          </a:p>
          <a:p>
            <a:pPr>
              <a:lnSpc>
                <a:spcPct val="120000"/>
              </a:lnSpc>
            </a:pPr>
            <a:endParaRPr lang="en-GB" sz="2400" dirty="0"/>
          </a:p>
        </p:txBody>
      </p:sp>
      <p:sp>
        <p:nvSpPr>
          <p:cNvPr id="5" name="CuadroTexto 4"/>
          <p:cNvSpPr txBox="1"/>
          <p:nvPr/>
        </p:nvSpPr>
        <p:spPr>
          <a:xfrm>
            <a:off x="8883928" y="937454"/>
            <a:ext cx="319053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D7D31"/>
                </a:solidFill>
                <a:effectLst/>
                <a:uLnTx/>
                <a:uFillTx/>
                <a:latin typeface="Calibri" panose="020F0502020204030204"/>
                <a:ea typeface="+mn-ea"/>
                <a:cs typeface="+mn-cs"/>
              </a:rPr>
              <a:t>ACTIVITY IN NUMBERS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participants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more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than</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214</a:t>
            </a:r>
            <a:b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badges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a:solidFill>
                  <a:prstClr val="black"/>
                </a:solidFill>
                <a:latin typeface="Calibri" panose="020F0502020204030204"/>
              </a:rPr>
              <a:t># ECTS: 0</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Communities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HEAR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mobilities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Universities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UPM, UGE-ENPC</a:t>
            </a:r>
            <a:endParaRPr kumimoji="0" lang="es-E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7" name="CuadroTexto 6"/>
          <p:cNvSpPr txBox="1"/>
          <p:nvPr/>
        </p:nvSpPr>
        <p:spPr>
          <a:xfrm>
            <a:off x="8883928" y="4490198"/>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err="1">
                <a:ln>
                  <a:noFill/>
                </a:ln>
                <a:solidFill>
                  <a:srgbClr val="ED7D31"/>
                </a:solidFill>
                <a:effectLst/>
                <a:uLnTx/>
                <a:uFillTx/>
                <a:latin typeface="Calibri" panose="020F0502020204030204"/>
                <a:ea typeface="+mn-ea"/>
                <a:cs typeface="+mn-cs"/>
              </a:rPr>
              <a:t>SDGs</a:t>
            </a:r>
            <a:r>
              <a:rPr kumimoji="0" lang="es-ES" sz="1800" b="0" i="0" u="none" strike="noStrike" kern="1200" cap="none" spc="0" normalizeH="0" baseline="0" noProof="0">
                <a:ln>
                  <a:noFill/>
                </a:ln>
                <a:solidFill>
                  <a:srgbClr val="ED7D31"/>
                </a:solidFill>
                <a:effectLst/>
                <a:uLnTx/>
                <a:uFillTx/>
                <a:latin typeface="Calibri" panose="020F0502020204030204"/>
                <a:ea typeface="+mn-ea"/>
                <a:cs typeface="+mn-cs"/>
              </a:rPr>
              <a:t>:  </a:t>
            </a:r>
          </a:p>
        </p:txBody>
      </p:sp>
      <p:pic>
        <p:nvPicPr>
          <p:cNvPr id="8" name="Imagen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625746" y="1552697"/>
            <a:ext cx="766011" cy="766011"/>
          </a:xfrm>
          <a:prstGeom prst="rect">
            <a:avLst/>
          </a:prstGeom>
        </p:spPr>
      </p:pic>
      <p:pic>
        <p:nvPicPr>
          <p:cNvPr id="9" name="Imagen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59588" y="1602604"/>
            <a:ext cx="766011" cy="766011"/>
          </a:xfrm>
          <a:prstGeom prst="rect">
            <a:avLst/>
          </a:prstGeom>
        </p:spPr>
      </p:pic>
      <p:pic>
        <p:nvPicPr>
          <p:cNvPr id="10" name="Imagen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637781" y="2462459"/>
            <a:ext cx="766011" cy="766011"/>
          </a:xfrm>
          <a:prstGeom prst="rect">
            <a:avLst/>
          </a:prstGeom>
        </p:spPr>
      </p:pic>
      <p:pic>
        <p:nvPicPr>
          <p:cNvPr id="11" name="Imagen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32317" y="4856227"/>
            <a:ext cx="766011" cy="766011"/>
          </a:xfrm>
          <a:prstGeom prst="rect">
            <a:avLst/>
          </a:prstGeom>
        </p:spPr>
      </p:pic>
      <p:pic>
        <p:nvPicPr>
          <p:cNvPr id="12" name="Imagen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616358" y="2538873"/>
            <a:ext cx="766011" cy="766011"/>
          </a:xfrm>
          <a:prstGeom prst="rect">
            <a:avLst/>
          </a:prstGeom>
        </p:spPr>
      </p:pic>
      <p:pic>
        <p:nvPicPr>
          <p:cNvPr id="13" name="Imagen 1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639788" y="3386887"/>
            <a:ext cx="766011" cy="766011"/>
          </a:xfrm>
          <a:prstGeom prst="rect">
            <a:avLst/>
          </a:prstGeom>
        </p:spPr>
      </p:pic>
      <p:pic>
        <p:nvPicPr>
          <p:cNvPr id="14" name="Imagen 1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644112" y="3415270"/>
            <a:ext cx="766011" cy="766011"/>
          </a:xfrm>
          <a:prstGeom prst="rect">
            <a:avLst/>
          </a:prstGeom>
        </p:spPr>
      </p:pic>
      <p:pic>
        <p:nvPicPr>
          <p:cNvPr id="15" name="Imagen 1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4666491" y="3415271"/>
            <a:ext cx="766011" cy="766011"/>
          </a:xfrm>
          <a:prstGeom prst="rect">
            <a:avLst/>
          </a:prstGeom>
        </p:spPr>
      </p:pic>
      <p:pic>
        <p:nvPicPr>
          <p:cNvPr id="18" name="Imagen 1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0692" y="4856938"/>
            <a:ext cx="766011" cy="766011"/>
          </a:xfrm>
          <a:prstGeom prst="rect">
            <a:avLst/>
          </a:prstGeom>
        </p:spPr>
      </p:pic>
      <p:pic>
        <p:nvPicPr>
          <p:cNvPr id="19" name="Imagen 1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2639788" y="5206412"/>
            <a:ext cx="766011" cy="766011"/>
          </a:xfrm>
          <a:prstGeom prst="rect">
            <a:avLst/>
          </a:prstGeom>
        </p:spPr>
      </p:pic>
      <p:pic>
        <p:nvPicPr>
          <p:cNvPr id="20" name="Imagen 1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636162" y="4856227"/>
            <a:ext cx="766011" cy="766011"/>
          </a:xfrm>
          <a:prstGeom prst="rect">
            <a:avLst/>
          </a:prstGeom>
        </p:spPr>
      </p:pic>
      <p:pic>
        <p:nvPicPr>
          <p:cNvPr id="21" name="Imagen 2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4666492" y="5201652"/>
            <a:ext cx="766011" cy="766011"/>
          </a:xfrm>
          <a:prstGeom prst="rect">
            <a:avLst/>
          </a:prstGeom>
        </p:spPr>
      </p:pic>
      <p:pic>
        <p:nvPicPr>
          <p:cNvPr id="22" name="Imagen 21"/>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2639788" y="6130840"/>
            <a:ext cx="766011" cy="766011"/>
          </a:xfrm>
          <a:prstGeom prst="rect">
            <a:avLst/>
          </a:prstGeom>
        </p:spPr>
      </p:pic>
      <p:pic>
        <p:nvPicPr>
          <p:cNvPr id="23" name="Imagen 22"/>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3646121" y="6130840"/>
            <a:ext cx="766011" cy="766011"/>
          </a:xfrm>
          <a:prstGeom prst="rect">
            <a:avLst/>
          </a:prstGeom>
        </p:spPr>
      </p:pic>
      <p:pic>
        <p:nvPicPr>
          <p:cNvPr id="24" name="Imagen 23"/>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1438685" y="4856226"/>
            <a:ext cx="766011" cy="766011"/>
          </a:xfrm>
          <a:prstGeom prst="rect">
            <a:avLst/>
          </a:prstGeom>
        </p:spPr>
      </p:pic>
      <p:pic>
        <p:nvPicPr>
          <p:cNvPr id="27" name="Google Shape;106;p3"/>
          <p:cNvPicPr preferRelativeResize="0"/>
          <p:nvPr/>
        </p:nvPicPr>
        <p:blipFill rotWithShape="1">
          <a:blip r:embed="rId17">
            <a:alphaModFix/>
          </a:blip>
          <a:srcRect/>
          <a:stretch/>
        </p:blipFill>
        <p:spPr>
          <a:xfrm rot="10800000">
            <a:off x="8579152" y="1097047"/>
            <a:ext cx="304776" cy="558915"/>
          </a:xfrm>
          <a:prstGeom prst="rect">
            <a:avLst/>
          </a:prstGeom>
          <a:noFill/>
          <a:ln>
            <a:noFill/>
          </a:ln>
        </p:spPr>
      </p:pic>
      <p:pic>
        <p:nvPicPr>
          <p:cNvPr id="28" name="Google Shape;106;p3"/>
          <p:cNvPicPr preferRelativeResize="0"/>
          <p:nvPr/>
        </p:nvPicPr>
        <p:blipFill rotWithShape="1">
          <a:blip r:embed="rId17">
            <a:alphaModFix/>
          </a:blip>
          <a:srcRect/>
          <a:stretch/>
        </p:blipFill>
        <p:spPr>
          <a:xfrm rot="10800000">
            <a:off x="8579152" y="4573375"/>
            <a:ext cx="304776" cy="609552"/>
          </a:xfrm>
          <a:prstGeom prst="rect">
            <a:avLst/>
          </a:prstGeom>
          <a:noFill/>
          <a:ln>
            <a:noFill/>
          </a:ln>
        </p:spPr>
      </p:pic>
    </p:spTree>
    <p:extLst>
      <p:ext uri="{BB962C8B-B14F-4D97-AF65-F5344CB8AC3E}">
        <p14:creationId xmlns:p14="http://schemas.microsoft.com/office/powerpoint/2010/main" val="2732667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Results</a:t>
            </a:r>
            <a:endParaRPr lang="es-ES"/>
          </a:p>
        </p:txBody>
      </p:sp>
      <p:sp>
        <p:nvSpPr>
          <p:cNvPr id="4" name="Marcador de texto 2"/>
          <p:cNvSpPr>
            <a:spLocks noGrp="1"/>
          </p:cNvSpPr>
          <p:nvPr>
            <p:ph type="body" idx="1"/>
          </p:nvPr>
        </p:nvSpPr>
        <p:spPr>
          <a:xfrm>
            <a:off x="838200" y="1825625"/>
            <a:ext cx="10515600" cy="3177198"/>
          </a:xfrm>
        </p:spPr>
        <p:txBody>
          <a:bodyPr>
            <a:normAutofit/>
          </a:bodyPr>
          <a:lstStyle/>
          <a:p>
            <a:pPr marL="114300" indent="0">
              <a:buNone/>
            </a:pPr>
            <a:r>
              <a:rPr lang="es-ES" sz="2000"/>
              <a:t>Idea </a:t>
            </a:r>
            <a:r>
              <a:rPr lang="es-ES" sz="2000" err="1"/>
              <a:t>contest</a:t>
            </a:r>
            <a:r>
              <a:rPr lang="es-ES" sz="2000"/>
              <a:t>: 153 </a:t>
            </a:r>
            <a:r>
              <a:rPr lang="es-ES" sz="2000" err="1"/>
              <a:t>participants</a:t>
            </a:r>
            <a:r>
              <a:rPr lang="es-ES" sz="2000"/>
              <a:t> </a:t>
            </a:r>
            <a:r>
              <a:rPr lang="es-ES" sz="2000" err="1"/>
              <a:t>from</a:t>
            </a:r>
            <a:r>
              <a:rPr lang="es-ES" sz="2000"/>
              <a:t> 16 </a:t>
            </a:r>
            <a:r>
              <a:rPr lang="es-ES" sz="2000" err="1"/>
              <a:t>countries</a:t>
            </a:r>
            <a:endParaRPr lang="es-ES" sz="2000"/>
          </a:p>
          <a:p>
            <a:pPr marL="114300" indent="0">
              <a:buNone/>
            </a:pPr>
            <a:r>
              <a:rPr lang="es-ES" sz="2000"/>
              <a:t>Video </a:t>
            </a:r>
            <a:r>
              <a:rPr lang="es-ES" sz="2000" err="1"/>
              <a:t>contest</a:t>
            </a:r>
            <a:r>
              <a:rPr lang="es-ES" sz="2000"/>
              <a:t>: 31 videos and 412 votes.</a:t>
            </a:r>
          </a:p>
          <a:p>
            <a:pPr marL="114300" indent="0">
              <a:buNone/>
            </a:pPr>
            <a:r>
              <a:rPr lang="es-ES" sz="2000"/>
              <a:t>2 workshops</a:t>
            </a:r>
          </a:p>
          <a:p>
            <a:pPr marL="114300" indent="0">
              <a:buNone/>
            </a:pPr>
            <a:r>
              <a:rPr lang="es-ES" sz="2000" err="1"/>
              <a:t>Design</a:t>
            </a:r>
            <a:r>
              <a:rPr lang="es-ES" sz="2000"/>
              <a:t> </a:t>
            </a:r>
            <a:r>
              <a:rPr lang="es-ES" sz="2000" err="1"/>
              <a:t>Thinking</a:t>
            </a:r>
            <a:r>
              <a:rPr lang="es-ES" sz="2000"/>
              <a:t>: 30 </a:t>
            </a:r>
            <a:r>
              <a:rPr lang="es-ES" sz="2000" err="1"/>
              <a:t>participants</a:t>
            </a:r>
            <a:endParaRPr lang="es-ES" sz="2000"/>
          </a:p>
        </p:txBody>
      </p:sp>
      <p:sp>
        <p:nvSpPr>
          <p:cNvPr id="5" name="Marcador de texto 2"/>
          <p:cNvSpPr txBox="1">
            <a:spLocks/>
          </p:cNvSpPr>
          <p:nvPr/>
        </p:nvSpPr>
        <p:spPr>
          <a:xfrm>
            <a:off x="838200" y="4656748"/>
            <a:ext cx="10881946" cy="1128590"/>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400" rtl="0" eaLnBrk="1" fontAlgn="auto" latinLnBrk="0" hangingPunct="1">
              <a:lnSpc>
                <a:spcPct val="90000"/>
              </a:lnSpc>
              <a:spcBef>
                <a:spcPts val="1000"/>
              </a:spcBef>
              <a:spcAft>
                <a:spcPts val="0"/>
              </a:spcAft>
              <a:buClr>
                <a:prstClr val="black"/>
              </a:buClr>
              <a:buSzPts val="1800"/>
              <a:buFont typeface="Arial" panose="020B0604020202020204" pitchFamily="34" charset="0"/>
              <a:buNone/>
              <a:tabLst/>
              <a:defRPr/>
            </a:pPr>
            <a:r>
              <a:rPr kumimoji="0" lang="es-ES" sz="20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Assessment</a:t>
            </a:r>
            <a:r>
              <a:rPr kumimoji="0" lang="es-ES" sz="20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a:t>
            </a:r>
            <a:r>
              <a:rPr kumimoji="0" lang="es-ES" sz="20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method</a:t>
            </a:r>
            <a:r>
              <a:rPr kumimoji="0" lang="es-ES" sz="20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a:t>
            </a:r>
            <a:r>
              <a:rPr kumimoji="0" lang="es-ES" sz="20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surveys</a:t>
            </a:r>
            <a:endParaRPr kumimoji="0" lang="es-ES" sz="20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endParaRPr>
          </a:p>
        </p:txBody>
      </p:sp>
      <p:pic>
        <p:nvPicPr>
          <p:cNvPr id="6" name="Google Shape;106;p3"/>
          <p:cNvPicPr preferRelativeResize="0"/>
          <p:nvPr/>
        </p:nvPicPr>
        <p:blipFill rotWithShape="1">
          <a:blip r:embed="rId2">
            <a:alphaModFix/>
          </a:blip>
          <a:srcRect/>
          <a:stretch/>
        </p:blipFill>
        <p:spPr>
          <a:xfrm rot="10800000">
            <a:off x="685812" y="2078674"/>
            <a:ext cx="304776" cy="609552"/>
          </a:xfrm>
          <a:prstGeom prst="rect">
            <a:avLst/>
          </a:prstGeom>
          <a:noFill/>
          <a:ln>
            <a:noFill/>
          </a:ln>
        </p:spPr>
      </p:pic>
      <p:pic>
        <p:nvPicPr>
          <p:cNvPr id="7" name="Google Shape;106;p3"/>
          <p:cNvPicPr preferRelativeResize="0"/>
          <p:nvPr/>
        </p:nvPicPr>
        <p:blipFill rotWithShape="1">
          <a:blip r:embed="rId2">
            <a:alphaModFix/>
          </a:blip>
          <a:srcRect/>
          <a:stretch/>
        </p:blipFill>
        <p:spPr>
          <a:xfrm rot="10800000">
            <a:off x="685813" y="4909797"/>
            <a:ext cx="304776" cy="609552"/>
          </a:xfrm>
          <a:prstGeom prst="rect">
            <a:avLst/>
          </a:prstGeom>
          <a:noFill/>
          <a:ln>
            <a:noFill/>
          </a:ln>
        </p:spPr>
      </p:pic>
      <p:pic>
        <p:nvPicPr>
          <p:cNvPr id="3" name="Imagen 2" descr="Gráfico, Gráfico circular&#10;&#10;Descripción generada automáticamente">
            <a:extLst>
              <a:ext uri="{FF2B5EF4-FFF2-40B4-BE49-F238E27FC236}">
                <a16:creationId xmlns:a16="http://schemas.microsoft.com/office/drawing/2014/main" id="{475649EC-CCC0-250F-9A58-9A3181B2C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876664"/>
            <a:ext cx="4227146" cy="5981336"/>
          </a:xfrm>
          <a:prstGeom prst="rect">
            <a:avLst/>
          </a:prstGeom>
        </p:spPr>
      </p:pic>
    </p:spTree>
    <p:extLst>
      <p:ext uri="{BB962C8B-B14F-4D97-AF65-F5344CB8AC3E}">
        <p14:creationId xmlns:p14="http://schemas.microsoft.com/office/powerpoint/2010/main" val="2057414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Lessons</a:t>
            </a:r>
            <a:r>
              <a:rPr lang="es-ES"/>
              <a:t> </a:t>
            </a:r>
            <a:r>
              <a:rPr lang="es-ES" err="1"/>
              <a:t>learned</a:t>
            </a:r>
            <a:r>
              <a:rPr lang="es-ES"/>
              <a:t> </a:t>
            </a:r>
            <a:r>
              <a:rPr lang="es-ES">
                <a:solidFill>
                  <a:schemeClr val="bg1">
                    <a:lumMod val="65000"/>
                  </a:schemeClr>
                </a:solidFill>
              </a:rPr>
              <a:t>[in </a:t>
            </a:r>
            <a:r>
              <a:rPr lang="es-ES" err="1">
                <a:solidFill>
                  <a:schemeClr val="bg1">
                    <a:lumMod val="65000"/>
                  </a:schemeClr>
                </a:solidFill>
              </a:rPr>
              <a:t>one</a:t>
            </a:r>
            <a:r>
              <a:rPr lang="es-ES">
                <a:solidFill>
                  <a:schemeClr val="bg1">
                    <a:lumMod val="65000"/>
                  </a:schemeClr>
                </a:solidFill>
              </a:rPr>
              <a:t> page]</a:t>
            </a:r>
          </a:p>
        </p:txBody>
      </p:sp>
      <p:sp>
        <p:nvSpPr>
          <p:cNvPr id="3" name="Marcador de texto 2"/>
          <p:cNvSpPr>
            <a:spLocks noGrp="1"/>
          </p:cNvSpPr>
          <p:nvPr>
            <p:ph type="body" idx="1"/>
          </p:nvPr>
        </p:nvSpPr>
        <p:spPr>
          <a:xfrm>
            <a:off x="838200" y="1825625"/>
            <a:ext cx="4900863" cy="4351338"/>
          </a:xfrm>
        </p:spPr>
        <p:txBody>
          <a:bodyPr>
            <a:normAutofit/>
          </a:bodyPr>
          <a:lstStyle/>
          <a:p>
            <a:r>
              <a:rPr lang="es-ES" sz="2800" err="1"/>
              <a:t>Contests</a:t>
            </a:r>
            <a:r>
              <a:rPr lang="es-ES" sz="2800"/>
              <a:t> </a:t>
            </a:r>
            <a:r>
              <a:rPr lang="es-ES" sz="2800" err="1"/>
              <a:t>with</a:t>
            </a:r>
            <a:r>
              <a:rPr lang="es-ES" sz="2800"/>
              <a:t> atractive </a:t>
            </a:r>
            <a:r>
              <a:rPr lang="es-ES" sz="2800" err="1"/>
              <a:t>awards</a:t>
            </a:r>
            <a:endParaRPr lang="es-ES" sz="2800"/>
          </a:p>
        </p:txBody>
      </p:sp>
      <p:sp>
        <p:nvSpPr>
          <p:cNvPr id="4" name="Marcador de texto 2"/>
          <p:cNvSpPr txBox="1">
            <a:spLocks/>
          </p:cNvSpPr>
          <p:nvPr/>
        </p:nvSpPr>
        <p:spPr>
          <a:xfrm>
            <a:off x="5739063" y="1825625"/>
            <a:ext cx="5799221" cy="4351338"/>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457200" marR="0" lvl="0" indent="-342900" algn="l" defTabSz="914400" rtl="0" eaLnBrk="1" fontAlgn="auto" latinLnBrk="0" hangingPunct="1">
              <a:lnSpc>
                <a:spcPct val="90000"/>
              </a:lnSpc>
              <a:spcBef>
                <a:spcPts val="1000"/>
              </a:spcBef>
              <a:spcAft>
                <a:spcPts val="0"/>
              </a:spcAft>
              <a:buClr>
                <a:prstClr val="black"/>
              </a:buClr>
              <a:buSzPts val="1800"/>
              <a:buFont typeface="Arial" panose="020B0604020202020204" pitchFamily="34" charset="0"/>
              <a:buChar char="•"/>
              <a:tabLst/>
              <a:defRPr/>
            </a:pPr>
            <a:r>
              <a:rPr kumimoji="0" lang="es-ES" sz="28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Channels</a:t>
            </a:r>
            <a:r>
              <a:rPr kumimoji="0" lang="es-ES" sz="28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a:t>
            </a:r>
            <a:r>
              <a:rPr kumimoji="0" lang="es-ES" sz="28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of</a:t>
            </a:r>
            <a:r>
              <a:rPr kumimoji="0" lang="es-ES" sz="28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a:t>
            </a:r>
            <a:r>
              <a:rPr kumimoji="0" lang="es-ES" sz="28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dissemination</a:t>
            </a:r>
            <a:r>
              <a:rPr kumimoji="0" lang="es-ES" sz="28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in </a:t>
            </a:r>
            <a:r>
              <a:rPr kumimoji="0" lang="es-ES" sz="28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the</a:t>
            </a:r>
            <a:r>
              <a:rPr kumimoji="0" lang="es-ES" sz="28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 EELISA </a:t>
            </a:r>
            <a:r>
              <a:rPr kumimoji="0" lang="es-ES" sz="2800" b="0" i="0" u="none" strike="noStrike" kern="1200" cap="none" spc="0" normalizeH="0" baseline="0" noProof="0" err="1">
                <a:ln>
                  <a:noFill/>
                </a:ln>
                <a:solidFill>
                  <a:prstClr val="black"/>
                </a:solidFill>
                <a:effectLst/>
                <a:uLnTx/>
                <a:uFillTx/>
                <a:latin typeface="Roboto Condensed Light" panose="020B0604020202020204" pitchFamily="2" charset="0"/>
                <a:ea typeface="Roboto Condensed Light" panose="020B0604020202020204" pitchFamily="2" charset="0"/>
                <a:cs typeface="+mn-cs"/>
              </a:rPr>
              <a:t>context</a:t>
            </a:r>
            <a:r>
              <a:rPr kumimoji="0" lang="es-ES" sz="2800" b="0" i="0" u="none" strike="noStrike" kern="1200" cap="none" spc="0" normalizeH="0" baseline="0" noProof="0">
                <a:ln>
                  <a:noFill/>
                </a:ln>
                <a:solidFill>
                  <a:prstClr val="black"/>
                </a:solidFill>
                <a:effectLst/>
                <a:uLnTx/>
                <a:uFillTx/>
                <a:latin typeface="Roboto Condensed Light" panose="020B0604020202020204" pitchFamily="2" charset="0"/>
                <a:ea typeface="Roboto Condensed Light" panose="020B0604020202020204" pitchFamily="2" charset="0"/>
                <a:cs typeface="+mn-cs"/>
              </a:rPr>
              <a:t>.</a:t>
            </a:r>
          </a:p>
        </p:txBody>
      </p:sp>
    </p:spTree>
    <p:extLst>
      <p:ext uri="{BB962C8B-B14F-4D97-AF65-F5344CB8AC3E}">
        <p14:creationId xmlns:p14="http://schemas.microsoft.com/office/powerpoint/2010/main" val="2661095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Evidences</a:t>
            </a:r>
            <a:endParaRPr lang="es-ES"/>
          </a:p>
        </p:txBody>
      </p:sp>
      <p:sp>
        <p:nvSpPr>
          <p:cNvPr id="3" name="Marcador de texto 2"/>
          <p:cNvSpPr>
            <a:spLocks noGrp="1"/>
          </p:cNvSpPr>
          <p:nvPr>
            <p:ph type="body" idx="1"/>
          </p:nvPr>
        </p:nvSpPr>
        <p:spPr/>
        <p:txBody>
          <a:bodyPr>
            <a:normAutofit/>
          </a:bodyPr>
          <a:lstStyle/>
          <a:p>
            <a:r>
              <a:rPr lang="en-US" sz="1800" i="1">
                <a:effectLst/>
                <a:latin typeface="Calibri" panose="020F0502020204030204" pitchFamily="34" charset="0"/>
                <a:ea typeface="Calibri" panose="020F0502020204030204" pitchFamily="34" charset="0"/>
                <a:cs typeface="Arial" panose="020B0604020202020204" pitchFamily="34" charset="0"/>
                <a:hlinkClick r:id="rId2"/>
              </a:rPr>
              <a:t>https://</a:t>
            </a:r>
            <a:r>
              <a:rPr lang="en-US" sz="1800" i="1" err="1">
                <a:effectLst/>
                <a:latin typeface="Calibri" panose="020F0502020204030204" pitchFamily="34" charset="0"/>
                <a:ea typeface="Calibri" panose="020F0502020204030204" pitchFamily="34" charset="0"/>
                <a:cs typeface="Arial" panose="020B0604020202020204" pitchFamily="34" charset="0"/>
                <a:hlinkClick r:id="rId2"/>
              </a:rPr>
              <a:t>uic.org</a:t>
            </a:r>
            <a:r>
              <a:rPr lang="en-US" sz="1800" i="1">
                <a:effectLst/>
                <a:latin typeface="Calibri" panose="020F0502020204030204" pitchFamily="34" charset="0"/>
                <a:ea typeface="Calibri" panose="020F0502020204030204" pitchFamily="34" charset="0"/>
                <a:cs typeface="Arial" panose="020B0604020202020204" pitchFamily="34" charset="0"/>
                <a:hlinkClick r:id="rId2"/>
              </a:rPr>
              <a:t>/events/the-cool-rail-project</a:t>
            </a:r>
            <a:r>
              <a:rPr lang="es-ES" sz="1200">
                <a:effectLst/>
                <a:hlinkClick r:id="rId2"/>
              </a:rPr>
              <a:t> </a:t>
            </a:r>
            <a:endParaRPr lang="es-ES" sz="2400"/>
          </a:p>
        </p:txBody>
      </p:sp>
      <p:pic>
        <p:nvPicPr>
          <p:cNvPr id="4" name="Imagen 3">
            <a:extLst>
              <a:ext uri="{FF2B5EF4-FFF2-40B4-BE49-F238E27FC236}">
                <a16:creationId xmlns:a16="http://schemas.microsoft.com/office/drawing/2014/main" id="{A699E257-D0E9-0375-8FB7-AD851237E963}"/>
              </a:ext>
            </a:extLst>
          </p:cNvPr>
          <p:cNvPicPr>
            <a:picLocks noChangeAspect="1"/>
          </p:cNvPicPr>
          <p:nvPr/>
        </p:nvPicPr>
        <p:blipFill rotWithShape="1">
          <a:blip r:embed="rId3">
            <a:extLst>
              <a:ext uri="{28A0092B-C50C-407E-A947-70E740481C1C}">
                <a14:useLocalDpi xmlns:a14="http://schemas.microsoft.com/office/drawing/2010/main" val="0"/>
              </a:ext>
            </a:extLst>
          </a:blip>
          <a:srcRect l="13264" t="3256" r="9451" b="6522"/>
          <a:stretch/>
        </p:blipFill>
        <p:spPr bwMode="auto">
          <a:xfrm>
            <a:off x="6096000" y="940383"/>
            <a:ext cx="5132886" cy="4282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4243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Evidences</a:t>
            </a:r>
            <a:endParaRPr lang="es-ES"/>
          </a:p>
        </p:txBody>
      </p:sp>
      <p:pic>
        <p:nvPicPr>
          <p:cNvPr id="5" name="Imagen 4" descr="Un grupo de personas sentadas alrededor de una mesa&#10;&#10;Descripción generada automáticamente">
            <a:extLst>
              <a:ext uri="{FF2B5EF4-FFF2-40B4-BE49-F238E27FC236}">
                <a16:creationId xmlns:a16="http://schemas.microsoft.com/office/drawing/2014/main" id="{6AE8B796-DFCB-23E8-0A38-DB9340C5709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5041" t="11831"/>
          <a:stretch/>
        </p:blipFill>
        <p:spPr>
          <a:xfrm>
            <a:off x="0" y="1690688"/>
            <a:ext cx="3709881" cy="2619848"/>
          </a:xfrm>
          <a:prstGeom prst="rect">
            <a:avLst/>
          </a:prstGeom>
        </p:spPr>
      </p:pic>
      <p:pic>
        <p:nvPicPr>
          <p:cNvPr id="6" name="Imagen 5" descr="Un grupo de personas sentadas alrededor de una mesa&#10;&#10;Descripción generada automáticamente">
            <a:extLst>
              <a:ext uri="{FF2B5EF4-FFF2-40B4-BE49-F238E27FC236}">
                <a16:creationId xmlns:a16="http://schemas.microsoft.com/office/drawing/2014/main" id="{0E21A77B-D9BF-F122-DBC5-C23DD8D9E57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025" t="11322" r="6418" b="10294"/>
          <a:stretch/>
        </p:blipFill>
        <p:spPr>
          <a:xfrm>
            <a:off x="3945254" y="1690688"/>
            <a:ext cx="3773955" cy="2619848"/>
          </a:xfrm>
          <a:prstGeom prst="rect">
            <a:avLst/>
          </a:prstGeom>
        </p:spPr>
      </p:pic>
      <p:pic>
        <p:nvPicPr>
          <p:cNvPr id="7" name="Imagen 6" descr="Un grupo de personas sentadas alrededor de una mesa&#10;&#10;Descripción generada automáticamente">
            <a:extLst>
              <a:ext uri="{FF2B5EF4-FFF2-40B4-BE49-F238E27FC236}">
                <a16:creationId xmlns:a16="http://schemas.microsoft.com/office/drawing/2014/main" id="{BFFFB8DC-6111-7719-B97E-0F84B78353C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7611" t="19144" b="11437"/>
          <a:stretch/>
        </p:blipFill>
        <p:spPr>
          <a:xfrm>
            <a:off x="7954582" y="1690687"/>
            <a:ext cx="3772134" cy="2619847"/>
          </a:xfrm>
          <a:prstGeom prst="rect">
            <a:avLst/>
          </a:prstGeom>
        </p:spPr>
      </p:pic>
      <p:pic>
        <p:nvPicPr>
          <p:cNvPr id="8" name="Imagen 7" descr="Un grupo de personas con instrumentos musicales&#10;&#10;Descripción generada automáticamente con confianza media">
            <a:extLst>
              <a:ext uri="{FF2B5EF4-FFF2-40B4-BE49-F238E27FC236}">
                <a16:creationId xmlns:a16="http://schemas.microsoft.com/office/drawing/2014/main" id="{5A61D8B9-EB78-BA83-83EC-8BB117C9BCC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4726" y="4518271"/>
            <a:ext cx="5201990" cy="2339729"/>
          </a:xfrm>
          <a:prstGeom prst="rect">
            <a:avLst/>
          </a:prstGeom>
          <a:noFill/>
          <a:ln>
            <a:noFill/>
          </a:ln>
        </p:spPr>
      </p:pic>
      <p:pic>
        <p:nvPicPr>
          <p:cNvPr id="3" name="Imagen 2">
            <a:extLst>
              <a:ext uri="{FF2B5EF4-FFF2-40B4-BE49-F238E27FC236}">
                <a16:creationId xmlns:a16="http://schemas.microsoft.com/office/drawing/2014/main" id="{976C299E-94AD-DDCC-E6CD-96C1250E080D}"/>
              </a:ext>
            </a:extLst>
          </p:cNvPr>
          <p:cNvPicPr>
            <a:picLocks noChangeAspect="1"/>
          </p:cNvPicPr>
          <p:nvPr/>
        </p:nvPicPr>
        <p:blipFill>
          <a:blip r:embed="rId6"/>
          <a:stretch>
            <a:fillRect/>
          </a:stretch>
        </p:blipFill>
        <p:spPr>
          <a:xfrm>
            <a:off x="2861441" y="4518791"/>
            <a:ext cx="3118945" cy="2339209"/>
          </a:xfrm>
          <a:prstGeom prst="rect">
            <a:avLst/>
          </a:prstGeom>
        </p:spPr>
      </p:pic>
    </p:spTree>
    <p:extLst>
      <p:ext uri="{BB962C8B-B14F-4D97-AF65-F5344CB8AC3E}">
        <p14:creationId xmlns:p14="http://schemas.microsoft.com/office/powerpoint/2010/main" val="4238127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Disclaimer</a:t>
            </a:r>
            <a:endParaRPr lang="es-ES"/>
          </a:p>
        </p:txBody>
      </p:sp>
      <p:pic>
        <p:nvPicPr>
          <p:cNvPr id="1026" name="Picture 2" descr="Ver las imágenes de or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366" y="3068516"/>
            <a:ext cx="5109268" cy="111552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249008" y="2628900"/>
            <a:ext cx="1846385" cy="3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Eelisa"/>
                <a:ea typeface="+mn-ea"/>
                <a:cs typeface="+mn-cs"/>
              </a:rPr>
              <a:t>EELISA</a:t>
            </a:r>
            <a:r>
              <a:rPr kumimoji="0" lang="es-ES" sz="1800" b="0" i="0" u="none" strike="noStrike" kern="1200" cap="none" spc="0" normalizeH="0" baseline="0" noProof="0">
                <a:ln>
                  <a:noFill/>
                </a:ln>
                <a:solidFill>
                  <a:prstClr val="black"/>
                </a:solidFill>
                <a:effectLst/>
                <a:uLnTx/>
                <a:uFillTx/>
                <a:latin typeface="Calibri" panose="020F0502020204030204"/>
                <a:ea typeface="+mn-ea"/>
                <a:cs typeface="+mn-cs"/>
              </a:rPr>
              <a:t> IS</a:t>
            </a:r>
          </a:p>
        </p:txBody>
      </p:sp>
    </p:spTree>
    <p:extLst>
      <p:ext uri="{BB962C8B-B14F-4D97-AF65-F5344CB8AC3E}">
        <p14:creationId xmlns:p14="http://schemas.microsoft.com/office/powerpoint/2010/main" val="16148658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EELISA.pptx" id="{9745D8B4-5264-48AC-A82C-F056048A751B}" vid="{9CCB299F-DEB1-42FD-8631-8D755C629350}"/>
    </a:ext>
  </a:extLst>
</a:theme>
</file>

<file path=docProps/app.xml><?xml version="1.0" encoding="utf-8"?>
<Properties xmlns="http://schemas.openxmlformats.org/officeDocument/2006/extended-properties" xmlns:vt="http://schemas.openxmlformats.org/officeDocument/2006/docPropsVTypes">
  <TotalTime>0</TotalTime>
  <Words>418</Words>
  <Application>Microsoft Macintosh PowerPoint</Application>
  <PresentationFormat>Panorámica</PresentationFormat>
  <Paragraphs>36</Paragraphs>
  <Slides>7</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7</vt:i4>
      </vt:variant>
    </vt:vector>
  </HeadingPairs>
  <TitlesOfParts>
    <vt:vector size="15" baseType="lpstr">
      <vt:lpstr>Arial</vt:lpstr>
      <vt:lpstr>Calibri</vt:lpstr>
      <vt:lpstr>Calibri Light</vt:lpstr>
      <vt:lpstr>Eelisa</vt:lpstr>
      <vt:lpstr>Roboto</vt:lpstr>
      <vt:lpstr>Roboto Condensed Light</vt:lpstr>
      <vt:lpstr>Tema de Office</vt:lpstr>
      <vt:lpstr>1_Tema de Office</vt:lpstr>
      <vt:lpstr>EELISA ACTIVITY</vt:lpstr>
      <vt:lpstr>Description of the activity</vt:lpstr>
      <vt:lpstr>Results</vt:lpstr>
      <vt:lpstr>Lessons learned [in one page]</vt:lpstr>
      <vt:lpstr>Evidences</vt:lpstr>
      <vt:lpstr>Evidences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EELISA ACTIVITY</dc:title>
  <dc:creator>ANA BELEN BERROCAL MENARGUEZ</dc:creator>
  <cp:lastModifiedBy>ANA BELEN BERROCAL MENARGUEZ</cp:lastModifiedBy>
  <cp:revision>2</cp:revision>
  <dcterms:created xsi:type="dcterms:W3CDTF">2022-12-09T05:40:05Z</dcterms:created>
  <dcterms:modified xsi:type="dcterms:W3CDTF">2022-12-12T11:22:56Z</dcterms:modified>
</cp:coreProperties>
</file>