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77" r:id="rId2"/>
    <p:sldId id="280" r:id="rId3"/>
    <p:sldId id="283" r:id="rId4"/>
    <p:sldId id="281" r:id="rId5"/>
    <p:sldId id="282" r:id="rId6"/>
    <p:sldId id="284" r:id="rId7"/>
    <p:sldId id="276" r:id="rId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56" y="9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4D3E3617-4194-6E74-9159-EC6953AABCF3}"/>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s-ES" sz="1200" b="0" i="0" u="none" strike="noStrike" kern="1200" cap="none" spc="0" baseline="0">
                <a:solidFill>
                  <a:srgbClr val="000000"/>
                </a:solidFill>
                <a:uFillTx/>
                <a:latin typeface="Calibri"/>
              </a:defRPr>
            </a:lvl1pPr>
          </a:lstStyle>
          <a:p>
            <a:pPr lvl="0"/>
            <a:endParaRPr lang="es-ES"/>
          </a:p>
        </p:txBody>
      </p:sp>
      <p:sp>
        <p:nvSpPr>
          <p:cNvPr id="3" name="Marcador de fecha 2">
            <a:extLst>
              <a:ext uri="{FF2B5EF4-FFF2-40B4-BE49-F238E27FC236}">
                <a16:creationId xmlns:a16="http://schemas.microsoft.com/office/drawing/2014/main" id="{167CD2E7-36C5-3B79-4B9C-255025D737B6}"/>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s-ES" sz="1200" b="0" i="0" u="none" strike="noStrike" kern="1200" cap="none" spc="0" baseline="0">
                <a:solidFill>
                  <a:srgbClr val="000000"/>
                </a:solidFill>
                <a:uFillTx/>
                <a:latin typeface="Calibri"/>
              </a:defRPr>
            </a:lvl1pPr>
          </a:lstStyle>
          <a:p>
            <a:pPr lvl="0"/>
            <a:fld id="{B5756469-192B-4D27-A03D-2102B15DF250}" type="datetime1">
              <a:rPr lang="es-ES"/>
              <a:pPr lvl="0"/>
              <a:t>20/12/2022</a:t>
            </a:fld>
            <a:endParaRPr lang="es-ES"/>
          </a:p>
        </p:txBody>
      </p:sp>
      <p:sp>
        <p:nvSpPr>
          <p:cNvPr id="4" name="Marcador de imagen de diapositiva 3">
            <a:extLst>
              <a:ext uri="{FF2B5EF4-FFF2-40B4-BE49-F238E27FC236}">
                <a16:creationId xmlns:a16="http://schemas.microsoft.com/office/drawing/2014/main" id="{B80F4FB2-2548-8FB7-2984-0A7205473D0B}"/>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Marcador de notas 4">
            <a:extLst>
              <a:ext uri="{FF2B5EF4-FFF2-40B4-BE49-F238E27FC236}">
                <a16:creationId xmlns:a16="http://schemas.microsoft.com/office/drawing/2014/main" id="{9F588BC6-8466-1461-52C6-02E3BEE85199}"/>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a:extLst>
              <a:ext uri="{FF2B5EF4-FFF2-40B4-BE49-F238E27FC236}">
                <a16:creationId xmlns:a16="http://schemas.microsoft.com/office/drawing/2014/main" id="{C586394F-BB6F-E70A-E673-5015AA9B5BE8}"/>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s-ES" sz="1200" b="0" i="0" u="none" strike="noStrike" kern="1200" cap="none" spc="0" baseline="0">
                <a:solidFill>
                  <a:srgbClr val="000000"/>
                </a:solidFill>
                <a:uFillTx/>
                <a:latin typeface="Calibri"/>
              </a:defRPr>
            </a:lvl1pPr>
          </a:lstStyle>
          <a:p>
            <a:pPr lvl="0"/>
            <a:endParaRPr lang="es-ES"/>
          </a:p>
        </p:txBody>
      </p:sp>
      <p:sp>
        <p:nvSpPr>
          <p:cNvPr id="7" name="Marcador de número de diapositiva 6">
            <a:extLst>
              <a:ext uri="{FF2B5EF4-FFF2-40B4-BE49-F238E27FC236}">
                <a16:creationId xmlns:a16="http://schemas.microsoft.com/office/drawing/2014/main" id="{813C60E7-860C-C359-51C5-FCF32D16A553}"/>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s-ES" sz="1200" b="0" i="0" u="none" strike="noStrike" kern="1200" cap="none" spc="0" baseline="0">
                <a:solidFill>
                  <a:srgbClr val="000000"/>
                </a:solidFill>
                <a:uFillTx/>
                <a:latin typeface="Calibri"/>
              </a:defRPr>
            </a:lvl1pPr>
          </a:lstStyle>
          <a:p>
            <a:pPr lvl="0"/>
            <a:fld id="{EA97FF74-987E-43DB-9378-6B760251554E}" type="slidenum">
              <a:t>‹Nº›</a:t>
            </a:fld>
            <a:endParaRPr lang="es-ES"/>
          </a:p>
        </p:txBody>
      </p:sp>
    </p:spTree>
    <p:extLst>
      <p:ext uri="{BB962C8B-B14F-4D97-AF65-F5344CB8AC3E}">
        <p14:creationId xmlns:p14="http://schemas.microsoft.com/office/powerpoint/2010/main" val="2781163939"/>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s-E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s-E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s-E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s-E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s-E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434;p20:notes">
            <a:extLst>
              <a:ext uri="{FF2B5EF4-FFF2-40B4-BE49-F238E27FC236}">
                <a16:creationId xmlns:a16="http://schemas.microsoft.com/office/drawing/2014/main" id="{7D35CED7-6248-FBED-07FD-B1903F759BCB}"/>
              </a:ext>
            </a:extLst>
          </p:cNvPr>
          <p:cNvSpPr txBox="1">
            <a:spLocks noGrp="1"/>
          </p:cNvSpPr>
          <p:nvPr>
            <p:ph type="body" sz="quarter" idx="1"/>
          </p:nvPr>
        </p:nvSpPr>
        <p:spPr/>
        <p:txBody>
          <a:bodyPr lIns="91421" tIns="45701" rIns="91421" bIns="45701"/>
          <a:lstStyle/>
          <a:p>
            <a:endParaRPr lang="es-ES"/>
          </a:p>
        </p:txBody>
      </p:sp>
      <p:sp>
        <p:nvSpPr>
          <p:cNvPr id="3" name="Google Shape;435;p20:notes">
            <a:extLst>
              <a:ext uri="{FF2B5EF4-FFF2-40B4-BE49-F238E27FC236}">
                <a16:creationId xmlns:a16="http://schemas.microsoft.com/office/drawing/2014/main" id="{03AD4950-A912-7E0A-54E5-A16B394D72C1}"/>
              </a:ext>
            </a:extLst>
          </p:cNvPr>
          <p:cNvSpPr>
            <a:spLocks noGrp="1" noRot="1" noChangeAspect="1"/>
          </p:cNvSpPr>
          <p:nvPr>
            <p:ph type="sldImg"/>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9.emf"/><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1.xml"/><Relationship Id="rId4" Type="http://schemas.openxmlformats.org/officeDocument/2006/relationships/image" Target="../media/image18.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Subtítulo 2">
            <a:extLst>
              <a:ext uri="{FF2B5EF4-FFF2-40B4-BE49-F238E27FC236}">
                <a16:creationId xmlns:a16="http://schemas.microsoft.com/office/drawing/2014/main" id="{439E8F54-D77D-253A-065E-3A9B04C9F714}"/>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s-ES"/>
              <a:t>Subtítulo</a:t>
            </a:r>
            <a:endParaRPr lang="en-GB"/>
          </a:p>
        </p:txBody>
      </p:sp>
      <p:sp>
        <p:nvSpPr>
          <p:cNvPr id="3" name="Marcador de número de diapositiva 5">
            <a:extLst>
              <a:ext uri="{FF2B5EF4-FFF2-40B4-BE49-F238E27FC236}">
                <a16:creationId xmlns:a16="http://schemas.microsoft.com/office/drawing/2014/main" id="{28C9536E-C9A6-0382-1690-58830BD2969A}"/>
              </a:ext>
            </a:extLst>
          </p:cNvPr>
          <p:cNvSpPr txBox="1">
            <a:spLocks noGrp="1"/>
          </p:cNvSpPr>
          <p:nvPr>
            <p:ph type="sldNum" sz="quarter" idx="8"/>
          </p:nvPr>
        </p:nvSpPr>
        <p:spPr>
          <a:xfrm>
            <a:off x="11353803" y="6393183"/>
            <a:ext cx="614677"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fld id="{45442138-18FB-4016-BFF7-6F84024F9F0D}" type="slidenum">
              <a:t>‹Nº›</a:t>
            </a:fld>
            <a:endParaRPr lang="en-GB"/>
          </a:p>
        </p:txBody>
      </p:sp>
    </p:spTree>
    <p:extLst>
      <p:ext uri="{BB962C8B-B14F-4D97-AF65-F5344CB8AC3E}">
        <p14:creationId xmlns:p14="http://schemas.microsoft.com/office/powerpoint/2010/main" val="2349375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0_En blanco">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B62CF18A-0B14-6C85-7C0D-F3B3042BC116}"/>
              </a:ext>
            </a:extLst>
          </p:cNvPr>
          <p:cNvPicPr>
            <a:picLocks noChangeAspect="1"/>
          </p:cNvPicPr>
          <p:nvPr/>
        </p:nvPicPr>
        <p:blipFill>
          <a:blip r:embed="rId2"/>
          <a:stretch>
            <a:fillRect/>
          </a:stretch>
        </p:blipFill>
        <p:spPr>
          <a:xfrm>
            <a:off x="1414311" y="2119835"/>
            <a:ext cx="3299045" cy="1396416"/>
          </a:xfrm>
          <a:prstGeom prst="rect">
            <a:avLst/>
          </a:prstGeom>
          <a:noFill/>
          <a:ln cap="flat">
            <a:noFill/>
          </a:ln>
        </p:spPr>
      </p:pic>
      <p:pic>
        <p:nvPicPr>
          <p:cNvPr id="3" name="Picture 14">
            <a:extLst>
              <a:ext uri="{FF2B5EF4-FFF2-40B4-BE49-F238E27FC236}">
                <a16:creationId xmlns:a16="http://schemas.microsoft.com/office/drawing/2014/main" id="{35344EF8-7526-B972-92A1-A20C334C3E16}"/>
              </a:ext>
            </a:extLst>
          </p:cNvPr>
          <p:cNvPicPr>
            <a:picLocks noChangeAspect="1"/>
          </p:cNvPicPr>
          <p:nvPr/>
        </p:nvPicPr>
        <p:blipFill>
          <a:blip r:embed="rId3"/>
          <a:stretch>
            <a:fillRect/>
          </a:stretch>
        </p:blipFill>
        <p:spPr>
          <a:xfrm>
            <a:off x="4699577" y="1965438"/>
            <a:ext cx="2792842" cy="1867716"/>
          </a:xfrm>
          <a:prstGeom prst="rect">
            <a:avLst/>
          </a:prstGeom>
          <a:noFill/>
          <a:ln cap="flat">
            <a:noFill/>
          </a:ln>
        </p:spPr>
      </p:pic>
      <p:pic>
        <p:nvPicPr>
          <p:cNvPr id="4" name="Picture 17">
            <a:extLst>
              <a:ext uri="{FF2B5EF4-FFF2-40B4-BE49-F238E27FC236}">
                <a16:creationId xmlns:a16="http://schemas.microsoft.com/office/drawing/2014/main" id="{B5F5F47A-F1C2-B25F-E0DC-EF7AD990B0DF}"/>
              </a:ext>
            </a:extLst>
          </p:cNvPr>
          <p:cNvPicPr>
            <a:picLocks noChangeAspect="1"/>
          </p:cNvPicPr>
          <p:nvPr/>
        </p:nvPicPr>
        <p:blipFill>
          <a:blip r:embed="rId4"/>
          <a:stretch>
            <a:fillRect/>
          </a:stretch>
        </p:blipFill>
        <p:spPr>
          <a:xfrm>
            <a:off x="7616549" y="1965438"/>
            <a:ext cx="3264133" cy="1396416"/>
          </a:xfrm>
          <a:prstGeom prst="rect">
            <a:avLst/>
          </a:prstGeom>
          <a:noFill/>
          <a:ln cap="flat">
            <a:noFill/>
          </a:ln>
        </p:spPr>
      </p:pic>
      <p:pic>
        <p:nvPicPr>
          <p:cNvPr id="5" name="Picture 22">
            <a:extLst>
              <a:ext uri="{FF2B5EF4-FFF2-40B4-BE49-F238E27FC236}">
                <a16:creationId xmlns:a16="http://schemas.microsoft.com/office/drawing/2014/main" id="{2603DFCC-CA99-2848-9564-1F45E063D42D}"/>
              </a:ext>
            </a:extLst>
          </p:cNvPr>
          <p:cNvPicPr>
            <a:picLocks noChangeAspect="1"/>
          </p:cNvPicPr>
          <p:nvPr/>
        </p:nvPicPr>
        <p:blipFill>
          <a:blip r:embed="rId5"/>
          <a:stretch>
            <a:fillRect/>
          </a:stretch>
        </p:blipFill>
        <p:spPr>
          <a:xfrm>
            <a:off x="1598462" y="4046741"/>
            <a:ext cx="2792842" cy="1867716"/>
          </a:xfrm>
          <a:prstGeom prst="rect">
            <a:avLst/>
          </a:prstGeom>
          <a:noFill/>
          <a:ln cap="flat">
            <a:noFill/>
          </a:ln>
        </p:spPr>
      </p:pic>
      <p:pic>
        <p:nvPicPr>
          <p:cNvPr id="6" name="Picture 23">
            <a:extLst>
              <a:ext uri="{FF2B5EF4-FFF2-40B4-BE49-F238E27FC236}">
                <a16:creationId xmlns:a16="http://schemas.microsoft.com/office/drawing/2014/main" id="{5C4F5B17-AD70-AD76-B1B3-4D7AF1B9C6C2}"/>
              </a:ext>
            </a:extLst>
          </p:cNvPr>
          <p:cNvPicPr>
            <a:picLocks noChangeAspect="1"/>
          </p:cNvPicPr>
          <p:nvPr/>
        </p:nvPicPr>
        <p:blipFill>
          <a:blip r:embed="rId6"/>
          <a:stretch>
            <a:fillRect/>
          </a:stretch>
        </p:blipFill>
        <p:spPr>
          <a:xfrm>
            <a:off x="4699577" y="4046741"/>
            <a:ext cx="2792842" cy="1867716"/>
          </a:xfrm>
          <a:prstGeom prst="rect">
            <a:avLst/>
          </a:prstGeom>
          <a:noFill/>
          <a:ln cap="flat">
            <a:noFill/>
          </a:ln>
        </p:spPr>
      </p:pic>
      <p:pic>
        <p:nvPicPr>
          <p:cNvPr id="7" name="Picture 24">
            <a:extLst>
              <a:ext uri="{FF2B5EF4-FFF2-40B4-BE49-F238E27FC236}">
                <a16:creationId xmlns:a16="http://schemas.microsoft.com/office/drawing/2014/main" id="{68553D89-252D-66F9-1D7F-06E1FF4873BF}"/>
              </a:ext>
            </a:extLst>
          </p:cNvPr>
          <p:cNvPicPr>
            <a:picLocks noChangeAspect="1"/>
          </p:cNvPicPr>
          <p:nvPr/>
        </p:nvPicPr>
        <p:blipFill>
          <a:blip r:embed="rId7"/>
          <a:stretch>
            <a:fillRect/>
          </a:stretch>
        </p:blipFill>
        <p:spPr>
          <a:xfrm>
            <a:off x="7959449" y="4389641"/>
            <a:ext cx="2792842" cy="1396416"/>
          </a:xfrm>
          <a:prstGeom prst="rect">
            <a:avLst/>
          </a:prstGeom>
          <a:noFill/>
          <a:ln cap="flat">
            <a:noFill/>
          </a:ln>
        </p:spPr>
      </p:pic>
      <p:sp>
        <p:nvSpPr>
          <p:cNvPr id="8" name="Marcador de texto 16">
            <a:extLst>
              <a:ext uri="{FF2B5EF4-FFF2-40B4-BE49-F238E27FC236}">
                <a16:creationId xmlns:a16="http://schemas.microsoft.com/office/drawing/2014/main" id="{6834A522-6A78-CBA6-6434-B81BEAEB16F0}"/>
              </a:ext>
            </a:extLst>
          </p:cNvPr>
          <p:cNvSpPr txBox="1">
            <a:spLocks noGrp="1"/>
          </p:cNvSpPr>
          <p:nvPr>
            <p:ph type="body" idx="4294967295"/>
          </p:nvPr>
        </p:nvSpPr>
        <p:spPr>
          <a:xfrm>
            <a:off x="1598608" y="2275841"/>
            <a:ext cx="2363788" cy="1153158"/>
          </a:xfrm>
        </p:spPr>
        <p:txBody>
          <a:bodyPr/>
          <a:lstStyle>
            <a:lvl1pPr marL="1143000" lvl="2">
              <a:spcBef>
                <a:spcPts val="500"/>
              </a:spcBef>
              <a:defRPr sz="2800"/>
            </a:lvl1pPr>
          </a:lstStyle>
          <a:p>
            <a:pPr lvl="2"/>
            <a:r>
              <a:rPr lang="es-ES"/>
              <a:t>Text</a:t>
            </a:r>
            <a:endParaRPr lang="en-GB"/>
          </a:p>
        </p:txBody>
      </p:sp>
      <p:sp>
        <p:nvSpPr>
          <p:cNvPr id="9" name="Marcador de texto 16">
            <a:extLst>
              <a:ext uri="{FF2B5EF4-FFF2-40B4-BE49-F238E27FC236}">
                <a16:creationId xmlns:a16="http://schemas.microsoft.com/office/drawing/2014/main" id="{6E2646A5-87C1-A107-109D-06A23F6F15F8}"/>
              </a:ext>
            </a:extLst>
          </p:cNvPr>
          <p:cNvSpPr txBox="1">
            <a:spLocks noGrp="1"/>
          </p:cNvSpPr>
          <p:nvPr>
            <p:ph type="body" idx="4294967295"/>
          </p:nvPr>
        </p:nvSpPr>
        <p:spPr>
          <a:xfrm>
            <a:off x="8312097" y="2107664"/>
            <a:ext cx="2363788" cy="1153158"/>
          </a:xfrm>
        </p:spPr>
        <p:txBody>
          <a:bodyPr/>
          <a:lstStyle>
            <a:lvl1pPr marL="1143000" lvl="2">
              <a:spcBef>
                <a:spcPts val="500"/>
              </a:spcBef>
              <a:defRPr sz="2800"/>
            </a:lvl1pPr>
          </a:lstStyle>
          <a:p>
            <a:pPr lvl="2"/>
            <a:r>
              <a:rPr lang="es-ES"/>
              <a:t>Text</a:t>
            </a:r>
            <a:endParaRPr lang="en-GB"/>
          </a:p>
        </p:txBody>
      </p:sp>
      <p:sp>
        <p:nvSpPr>
          <p:cNvPr id="10" name="Marcador de texto 16">
            <a:extLst>
              <a:ext uri="{FF2B5EF4-FFF2-40B4-BE49-F238E27FC236}">
                <a16:creationId xmlns:a16="http://schemas.microsoft.com/office/drawing/2014/main" id="{2DF10AFA-EB4B-AD8C-65C1-ADD906D58CA3}"/>
              </a:ext>
            </a:extLst>
          </p:cNvPr>
          <p:cNvSpPr txBox="1">
            <a:spLocks noGrp="1"/>
          </p:cNvSpPr>
          <p:nvPr>
            <p:ph type="body" idx="4294967295"/>
          </p:nvPr>
        </p:nvSpPr>
        <p:spPr>
          <a:xfrm>
            <a:off x="4896273" y="2087063"/>
            <a:ext cx="2363788" cy="1153158"/>
          </a:xfrm>
        </p:spPr>
        <p:txBody>
          <a:bodyPr/>
          <a:lstStyle>
            <a:lvl1pPr marL="1143000" lvl="2">
              <a:spcBef>
                <a:spcPts val="500"/>
              </a:spcBef>
              <a:defRPr sz="2800"/>
            </a:lvl1pPr>
          </a:lstStyle>
          <a:p>
            <a:pPr lvl="2"/>
            <a:r>
              <a:rPr lang="es-ES"/>
              <a:t>Text</a:t>
            </a:r>
            <a:endParaRPr lang="en-GB"/>
          </a:p>
        </p:txBody>
      </p:sp>
      <p:sp>
        <p:nvSpPr>
          <p:cNvPr id="11" name="Marcador de texto 16">
            <a:extLst>
              <a:ext uri="{FF2B5EF4-FFF2-40B4-BE49-F238E27FC236}">
                <a16:creationId xmlns:a16="http://schemas.microsoft.com/office/drawing/2014/main" id="{FEE98805-4606-5B1C-EED4-082F99D4E9FB}"/>
              </a:ext>
            </a:extLst>
          </p:cNvPr>
          <p:cNvSpPr txBox="1">
            <a:spLocks noGrp="1"/>
          </p:cNvSpPr>
          <p:nvPr>
            <p:ph type="body" idx="4294967295"/>
          </p:nvPr>
        </p:nvSpPr>
        <p:spPr>
          <a:xfrm>
            <a:off x="4914104" y="4632899"/>
            <a:ext cx="2363788" cy="1153158"/>
          </a:xfrm>
        </p:spPr>
        <p:txBody>
          <a:bodyPr/>
          <a:lstStyle>
            <a:lvl1pPr marL="1143000" lvl="2">
              <a:spcBef>
                <a:spcPts val="500"/>
              </a:spcBef>
              <a:defRPr sz="2800"/>
            </a:lvl1pPr>
          </a:lstStyle>
          <a:p>
            <a:pPr lvl="2"/>
            <a:r>
              <a:rPr lang="es-ES"/>
              <a:t>Text</a:t>
            </a:r>
            <a:endParaRPr lang="en-GB"/>
          </a:p>
        </p:txBody>
      </p:sp>
      <p:sp>
        <p:nvSpPr>
          <p:cNvPr id="12" name="Marcador de texto 16">
            <a:extLst>
              <a:ext uri="{FF2B5EF4-FFF2-40B4-BE49-F238E27FC236}">
                <a16:creationId xmlns:a16="http://schemas.microsoft.com/office/drawing/2014/main" id="{C7D989DE-ECDE-21F7-767D-413C79DF2220}"/>
              </a:ext>
            </a:extLst>
          </p:cNvPr>
          <p:cNvSpPr txBox="1">
            <a:spLocks noGrp="1"/>
          </p:cNvSpPr>
          <p:nvPr>
            <p:ph type="body" idx="4294967295"/>
          </p:nvPr>
        </p:nvSpPr>
        <p:spPr>
          <a:xfrm>
            <a:off x="1759790" y="4635962"/>
            <a:ext cx="2363788" cy="1153158"/>
          </a:xfrm>
        </p:spPr>
        <p:txBody>
          <a:bodyPr/>
          <a:lstStyle>
            <a:lvl1pPr marL="1143000" lvl="2">
              <a:spcBef>
                <a:spcPts val="500"/>
              </a:spcBef>
              <a:defRPr sz="2800"/>
            </a:lvl1pPr>
          </a:lstStyle>
          <a:p>
            <a:pPr lvl="2"/>
            <a:r>
              <a:rPr lang="es-ES"/>
              <a:t>Text</a:t>
            </a:r>
            <a:endParaRPr lang="en-GB"/>
          </a:p>
        </p:txBody>
      </p:sp>
      <p:sp>
        <p:nvSpPr>
          <p:cNvPr id="13" name="Marcador de texto 16">
            <a:extLst>
              <a:ext uri="{FF2B5EF4-FFF2-40B4-BE49-F238E27FC236}">
                <a16:creationId xmlns:a16="http://schemas.microsoft.com/office/drawing/2014/main" id="{4FA23BBA-BFBF-9CAC-AF34-4EFF88C029FF}"/>
              </a:ext>
            </a:extLst>
          </p:cNvPr>
          <p:cNvSpPr txBox="1">
            <a:spLocks noGrp="1"/>
          </p:cNvSpPr>
          <p:nvPr>
            <p:ph type="body" idx="4294967295"/>
          </p:nvPr>
        </p:nvSpPr>
        <p:spPr>
          <a:xfrm>
            <a:off x="8068427" y="4511274"/>
            <a:ext cx="2363788" cy="1153158"/>
          </a:xfrm>
        </p:spPr>
        <p:txBody>
          <a:bodyPr/>
          <a:lstStyle>
            <a:lvl1pPr marL="1143000" lvl="2">
              <a:spcBef>
                <a:spcPts val="500"/>
              </a:spcBef>
              <a:defRPr sz="2800"/>
            </a:lvl1pPr>
          </a:lstStyle>
          <a:p>
            <a:pPr lvl="2"/>
            <a:r>
              <a:rPr lang="es-ES"/>
              <a:t>Text</a:t>
            </a:r>
            <a:endParaRPr lang="en-GB"/>
          </a:p>
        </p:txBody>
      </p:sp>
    </p:spTree>
    <p:extLst>
      <p:ext uri="{BB962C8B-B14F-4D97-AF65-F5344CB8AC3E}">
        <p14:creationId xmlns:p14="http://schemas.microsoft.com/office/powerpoint/2010/main" val="3144746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En blanco">
    <p:spTree>
      <p:nvGrpSpPr>
        <p:cNvPr id="1" name=""/>
        <p:cNvGrpSpPr/>
        <p:nvPr/>
      </p:nvGrpSpPr>
      <p:grpSpPr>
        <a:xfrm>
          <a:off x="0" y="0"/>
          <a:ext cx="0" cy="0"/>
          <a:chOff x="0" y="0"/>
          <a:chExt cx="0" cy="0"/>
        </a:xfrm>
      </p:grpSpPr>
      <p:pic>
        <p:nvPicPr>
          <p:cNvPr id="2" name="Google Shape;329;p16">
            <a:extLst>
              <a:ext uri="{FF2B5EF4-FFF2-40B4-BE49-F238E27FC236}">
                <a16:creationId xmlns:a16="http://schemas.microsoft.com/office/drawing/2014/main" id="{5FD9D248-EC94-5BD4-50E8-BA1FB93BD2FA}"/>
              </a:ext>
            </a:extLst>
          </p:cNvPr>
          <p:cNvPicPr>
            <a:picLocks noChangeAspect="1"/>
          </p:cNvPicPr>
          <p:nvPr/>
        </p:nvPicPr>
        <p:blipFill>
          <a:blip r:embed="rId2">
            <a:alphaModFix/>
          </a:blip>
          <a:srcRect/>
          <a:stretch>
            <a:fillRect/>
          </a:stretch>
        </p:blipFill>
        <p:spPr>
          <a:xfrm rot="10799991">
            <a:off x="10462765" y="3993102"/>
            <a:ext cx="715106" cy="357557"/>
          </a:xfrm>
          <a:prstGeom prst="rect">
            <a:avLst/>
          </a:prstGeom>
          <a:noFill/>
          <a:ln cap="flat">
            <a:noFill/>
          </a:ln>
        </p:spPr>
      </p:pic>
      <p:sp>
        <p:nvSpPr>
          <p:cNvPr id="3" name="Marcador de texto 6">
            <a:extLst>
              <a:ext uri="{FF2B5EF4-FFF2-40B4-BE49-F238E27FC236}">
                <a16:creationId xmlns:a16="http://schemas.microsoft.com/office/drawing/2014/main" id="{0C86A026-9845-7882-3435-C64EA7D0AD8C}"/>
              </a:ext>
            </a:extLst>
          </p:cNvPr>
          <p:cNvSpPr txBox="1">
            <a:spLocks noGrp="1"/>
          </p:cNvSpPr>
          <p:nvPr>
            <p:ph type="body" idx="4294967295"/>
          </p:nvPr>
        </p:nvSpPr>
        <p:spPr>
          <a:xfrm>
            <a:off x="7758190" y="2865436"/>
            <a:ext cx="2704658" cy="1127116"/>
          </a:xfrm>
        </p:spPr>
        <p:txBody>
          <a:bodyPr/>
          <a:lstStyle>
            <a:lvl1pPr marL="1143000" lvl="2">
              <a:spcBef>
                <a:spcPts val="500"/>
              </a:spcBef>
              <a:defRPr sz="2800"/>
            </a:lvl1pPr>
          </a:lstStyle>
          <a:p>
            <a:pPr lvl="2"/>
            <a:r>
              <a:rPr lang="es-ES"/>
              <a:t>Texto</a:t>
            </a:r>
          </a:p>
        </p:txBody>
      </p:sp>
      <p:sp>
        <p:nvSpPr>
          <p:cNvPr id="4" name="Marcador de texto 14">
            <a:extLst>
              <a:ext uri="{FF2B5EF4-FFF2-40B4-BE49-F238E27FC236}">
                <a16:creationId xmlns:a16="http://schemas.microsoft.com/office/drawing/2014/main" id="{7E5E8175-C425-4750-FFBE-CB12AECD466D}"/>
              </a:ext>
            </a:extLst>
          </p:cNvPr>
          <p:cNvSpPr txBox="1">
            <a:spLocks noGrp="1"/>
          </p:cNvSpPr>
          <p:nvPr>
            <p:ph type="body" idx="4294967295"/>
          </p:nvPr>
        </p:nvSpPr>
        <p:spPr>
          <a:xfrm>
            <a:off x="7987960" y="2142091"/>
            <a:ext cx="2705096" cy="417515"/>
          </a:xfrm>
        </p:spPr>
        <p:txBody>
          <a:bodyPr anchorCtr="1"/>
          <a:lstStyle>
            <a:lvl1pPr marL="0" indent="0" algn="ctr">
              <a:buNone/>
              <a:defRPr>
                <a:latin typeface="Eelisa" pitchFamily="50"/>
              </a:defRPr>
            </a:lvl1pPr>
          </a:lstStyle>
          <a:p>
            <a:pPr lvl="0"/>
            <a:r>
              <a:rPr lang="es-ES"/>
              <a:t>Title</a:t>
            </a:r>
            <a:endParaRPr lang="en-GB"/>
          </a:p>
        </p:txBody>
      </p:sp>
      <p:pic>
        <p:nvPicPr>
          <p:cNvPr id="5" name="Google Shape;328;p16">
            <a:extLst>
              <a:ext uri="{FF2B5EF4-FFF2-40B4-BE49-F238E27FC236}">
                <a16:creationId xmlns:a16="http://schemas.microsoft.com/office/drawing/2014/main" id="{287C5F37-8158-69F8-C3DE-A82C2D725D9B}"/>
              </a:ext>
            </a:extLst>
          </p:cNvPr>
          <p:cNvPicPr>
            <a:picLocks noChangeAspect="1"/>
          </p:cNvPicPr>
          <p:nvPr/>
        </p:nvPicPr>
        <p:blipFill>
          <a:blip r:embed="rId2">
            <a:alphaModFix/>
          </a:blip>
          <a:srcRect/>
          <a:stretch>
            <a:fillRect/>
          </a:stretch>
        </p:blipFill>
        <p:spPr>
          <a:xfrm>
            <a:off x="1014042" y="1167633"/>
            <a:ext cx="715106" cy="357557"/>
          </a:xfrm>
          <a:prstGeom prst="rect">
            <a:avLst/>
          </a:prstGeom>
          <a:noFill/>
          <a:ln cap="flat">
            <a:noFill/>
          </a:ln>
        </p:spPr>
      </p:pic>
      <p:pic>
        <p:nvPicPr>
          <p:cNvPr id="6" name="Google Shape;329;p16">
            <a:extLst>
              <a:ext uri="{FF2B5EF4-FFF2-40B4-BE49-F238E27FC236}">
                <a16:creationId xmlns:a16="http://schemas.microsoft.com/office/drawing/2014/main" id="{4229DEC5-40A3-4B8B-AD09-031C1E499FAB}"/>
              </a:ext>
            </a:extLst>
          </p:cNvPr>
          <p:cNvPicPr>
            <a:picLocks noChangeAspect="1"/>
          </p:cNvPicPr>
          <p:nvPr/>
        </p:nvPicPr>
        <p:blipFill>
          <a:blip r:embed="rId2">
            <a:alphaModFix/>
          </a:blip>
          <a:srcRect/>
          <a:stretch>
            <a:fillRect/>
          </a:stretch>
        </p:blipFill>
        <p:spPr>
          <a:xfrm rot="10799991">
            <a:off x="4433724" y="2652857"/>
            <a:ext cx="715106" cy="357557"/>
          </a:xfrm>
          <a:prstGeom prst="rect">
            <a:avLst/>
          </a:prstGeom>
          <a:noFill/>
          <a:ln cap="flat">
            <a:noFill/>
          </a:ln>
        </p:spPr>
      </p:pic>
      <p:sp>
        <p:nvSpPr>
          <p:cNvPr id="7" name="Marcador de texto 6">
            <a:extLst>
              <a:ext uri="{FF2B5EF4-FFF2-40B4-BE49-F238E27FC236}">
                <a16:creationId xmlns:a16="http://schemas.microsoft.com/office/drawing/2014/main" id="{7290BD80-ECD4-625A-A0B8-29423B315502}"/>
              </a:ext>
            </a:extLst>
          </p:cNvPr>
          <p:cNvSpPr txBox="1">
            <a:spLocks noGrp="1"/>
          </p:cNvSpPr>
          <p:nvPr>
            <p:ph type="body" idx="4294967295"/>
          </p:nvPr>
        </p:nvSpPr>
        <p:spPr>
          <a:xfrm>
            <a:off x="1729148" y="1525191"/>
            <a:ext cx="2704658" cy="1127116"/>
          </a:xfrm>
        </p:spPr>
        <p:txBody>
          <a:bodyPr/>
          <a:lstStyle>
            <a:lvl1pPr marL="1143000" lvl="2">
              <a:spcBef>
                <a:spcPts val="500"/>
              </a:spcBef>
              <a:defRPr sz="2800"/>
            </a:lvl1pPr>
          </a:lstStyle>
          <a:p>
            <a:pPr lvl="2"/>
            <a:r>
              <a:rPr lang="es-ES"/>
              <a:t>Texto</a:t>
            </a:r>
          </a:p>
        </p:txBody>
      </p:sp>
      <p:sp>
        <p:nvSpPr>
          <p:cNvPr id="8" name="Marcador de texto 14">
            <a:extLst>
              <a:ext uri="{FF2B5EF4-FFF2-40B4-BE49-F238E27FC236}">
                <a16:creationId xmlns:a16="http://schemas.microsoft.com/office/drawing/2014/main" id="{22C6E8F4-A397-52B1-93F3-8F3A450675E7}"/>
              </a:ext>
            </a:extLst>
          </p:cNvPr>
          <p:cNvSpPr txBox="1">
            <a:spLocks noGrp="1"/>
          </p:cNvSpPr>
          <p:nvPr>
            <p:ph type="body" idx="4294967295"/>
          </p:nvPr>
        </p:nvSpPr>
        <p:spPr>
          <a:xfrm>
            <a:off x="1958928" y="801846"/>
            <a:ext cx="2705096" cy="417515"/>
          </a:xfrm>
        </p:spPr>
        <p:txBody>
          <a:bodyPr anchorCtr="1"/>
          <a:lstStyle>
            <a:lvl1pPr marL="0" indent="0" algn="ctr">
              <a:buNone/>
              <a:defRPr>
                <a:latin typeface="Eelisa" pitchFamily="50"/>
              </a:defRPr>
            </a:lvl1pPr>
          </a:lstStyle>
          <a:p>
            <a:pPr lvl="0"/>
            <a:r>
              <a:rPr lang="es-ES"/>
              <a:t>Title</a:t>
            </a:r>
            <a:endParaRPr lang="en-GB"/>
          </a:p>
        </p:txBody>
      </p:sp>
      <p:pic>
        <p:nvPicPr>
          <p:cNvPr id="9" name="Google Shape;328;p16">
            <a:extLst>
              <a:ext uri="{FF2B5EF4-FFF2-40B4-BE49-F238E27FC236}">
                <a16:creationId xmlns:a16="http://schemas.microsoft.com/office/drawing/2014/main" id="{654A907D-4C91-BB4D-A30E-94EAEBA8B9FE}"/>
              </a:ext>
            </a:extLst>
          </p:cNvPr>
          <p:cNvPicPr>
            <a:picLocks noChangeAspect="1"/>
          </p:cNvPicPr>
          <p:nvPr/>
        </p:nvPicPr>
        <p:blipFill>
          <a:blip r:embed="rId2">
            <a:alphaModFix/>
          </a:blip>
          <a:srcRect/>
          <a:stretch>
            <a:fillRect/>
          </a:stretch>
        </p:blipFill>
        <p:spPr>
          <a:xfrm>
            <a:off x="2366375" y="4241471"/>
            <a:ext cx="715106" cy="357557"/>
          </a:xfrm>
          <a:prstGeom prst="rect">
            <a:avLst/>
          </a:prstGeom>
          <a:noFill/>
          <a:ln cap="flat">
            <a:noFill/>
          </a:ln>
        </p:spPr>
      </p:pic>
      <p:pic>
        <p:nvPicPr>
          <p:cNvPr id="10" name="Google Shape;329;p16">
            <a:extLst>
              <a:ext uri="{FF2B5EF4-FFF2-40B4-BE49-F238E27FC236}">
                <a16:creationId xmlns:a16="http://schemas.microsoft.com/office/drawing/2014/main" id="{87F42708-9656-B8E8-EA5D-198391DDE61D}"/>
              </a:ext>
            </a:extLst>
          </p:cNvPr>
          <p:cNvPicPr>
            <a:picLocks noChangeAspect="1"/>
          </p:cNvPicPr>
          <p:nvPr/>
        </p:nvPicPr>
        <p:blipFill>
          <a:blip r:embed="rId2">
            <a:alphaModFix/>
          </a:blip>
          <a:srcRect/>
          <a:stretch>
            <a:fillRect/>
          </a:stretch>
        </p:blipFill>
        <p:spPr>
          <a:xfrm rot="10799991">
            <a:off x="5786057" y="5726695"/>
            <a:ext cx="715106" cy="357557"/>
          </a:xfrm>
          <a:prstGeom prst="rect">
            <a:avLst/>
          </a:prstGeom>
          <a:noFill/>
          <a:ln cap="flat">
            <a:noFill/>
          </a:ln>
        </p:spPr>
      </p:pic>
      <p:sp>
        <p:nvSpPr>
          <p:cNvPr id="11" name="Marcador de texto 6">
            <a:extLst>
              <a:ext uri="{FF2B5EF4-FFF2-40B4-BE49-F238E27FC236}">
                <a16:creationId xmlns:a16="http://schemas.microsoft.com/office/drawing/2014/main" id="{B2A049A9-B23D-FD99-6C1A-6F1E9F5B1067}"/>
              </a:ext>
            </a:extLst>
          </p:cNvPr>
          <p:cNvSpPr txBox="1">
            <a:spLocks noGrp="1"/>
          </p:cNvSpPr>
          <p:nvPr>
            <p:ph type="body" idx="4294967295"/>
          </p:nvPr>
        </p:nvSpPr>
        <p:spPr>
          <a:xfrm>
            <a:off x="3081482" y="4599029"/>
            <a:ext cx="2704658" cy="1127116"/>
          </a:xfrm>
        </p:spPr>
        <p:txBody>
          <a:bodyPr/>
          <a:lstStyle>
            <a:lvl1pPr marL="1143000" lvl="2">
              <a:spcBef>
                <a:spcPts val="500"/>
              </a:spcBef>
              <a:defRPr sz="2800"/>
            </a:lvl1pPr>
          </a:lstStyle>
          <a:p>
            <a:pPr lvl="2"/>
            <a:r>
              <a:rPr lang="es-ES"/>
              <a:t>Texto</a:t>
            </a:r>
          </a:p>
        </p:txBody>
      </p:sp>
      <p:sp>
        <p:nvSpPr>
          <p:cNvPr id="12" name="Marcador de texto 14">
            <a:extLst>
              <a:ext uri="{FF2B5EF4-FFF2-40B4-BE49-F238E27FC236}">
                <a16:creationId xmlns:a16="http://schemas.microsoft.com/office/drawing/2014/main" id="{062A3B5E-4143-7860-B10D-2DBB3F4F5133}"/>
              </a:ext>
            </a:extLst>
          </p:cNvPr>
          <p:cNvSpPr txBox="1">
            <a:spLocks noGrp="1"/>
          </p:cNvSpPr>
          <p:nvPr>
            <p:ph type="body" idx="4294967295"/>
          </p:nvPr>
        </p:nvSpPr>
        <p:spPr>
          <a:xfrm>
            <a:off x="3311252" y="3875684"/>
            <a:ext cx="2705096" cy="417515"/>
          </a:xfrm>
        </p:spPr>
        <p:txBody>
          <a:bodyPr anchorCtr="1"/>
          <a:lstStyle>
            <a:lvl1pPr marL="0" indent="0" algn="ctr">
              <a:buNone/>
              <a:defRPr>
                <a:latin typeface="Eelisa" pitchFamily="50"/>
              </a:defRPr>
            </a:lvl1pPr>
          </a:lstStyle>
          <a:p>
            <a:pPr lvl="0"/>
            <a:r>
              <a:rPr lang="es-ES"/>
              <a:t>Title</a:t>
            </a:r>
            <a:endParaRPr lang="en-GB"/>
          </a:p>
        </p:txBody>
      </p:sp>
    </p:spTree>
    <p:extLst>
      <p:ext uri="{BB962C8B-B14F-4D97-AF65-F5344CB8AC3E}">
        <p14:creationId xmlns:p14="http://schemas.microsoft.com/office/powerpoint/2010/main" val="4110976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8_En blanco">
    <p:spTree>
      <p:nvGrpSpPr>
        <p:cNvPr id="1" name=""/>
        <p:cNvGrpSpPr/>
        <p:nvPr/>
      </p:nvGrpSpPr>
      <p:grpSpPr>
        <a:xfrm>
          <a:off x="0" y="0"/>
          <a:ext cx="0" cy="0"/>
          <a:chOff x="0" y="0"/>
          <a:chExt cx="0" cy="0"/>
        </a:xfrm>
      </p:grpSpPr>
      <p:pic>
        <p:nvPicPr>
          <p:cNvPr id="2" name="Picture 13">
            <a:extLst>
              <a:ext uri="{FF2B5EF4-FFF2-40B4-BE49-F238E27FC236}">
                <a16:creationId xmlns:a16="http://schemas.microsoft.com/office/drawing/2014/main" id="{881E08A2-D4F2-CBD8-42CF-83E4DC19BF71}"/>
              </a:ext>
            </a:extLst>
          </p:cNvPr>
          <p:cNvPicPr>
            <a:picLocks noChangeAspect="1"/>
          </p:cNvPicPr>
          <p:nvPr/>
        </p:nvPicPr>
        <p:blipFill>
          <a:blip r:embed="rId2"/>
          <a:srcRect/>
          <a:stretch>
            <a:fillRect/>
          </a:stretch>
        </p:blipFill>
        <p:spPr>
          <a:xfrm rot="10799991" flipH="1">
            <a:off x="1111398" y="2215792"/>
            <a:ext cx="9969053" cy="79525"/>
          </a:xfrm>
          <a:prstGeom prst="rect">
            <a:avLst/>
          </a:prstGeom>
          <a:noFill/>
          <a:ln cap="flat">
            <a:noFill/>
          </a:ln>
        </p:spPr>
      </p:pic>
      <p:pic>
        <p:nvPicPr>
          <p:cNvPr id="3" name="Picture 13">
            <a:extLst>
              <a:ext uri="{FF2B5EF4-FFF2-40B4-BE49-F238E27FC236}">
                <a16:creationId xmlns:a16="http://schemas.microsoft.com/office/drawing/2014/main" id="{38D8CE46-890A-D179-52A5-0F2A0A4027AE}"/>
              </a:ext>
            </a:extLst>
          </p:cNvPr>
          <p:cNvPicPr>
            <a:picLocks noChangeAspect="1"/>
          </p:cNvPicPr>
          <p:nvPr/>
        </p:nvPicPr>
        <p:blipFill>
          <a:blip r:embed="rId2"/>
          <a:srcRect/>
          <a:stretch>
            <a:fillRect/>
          </a:stretch>
        </p:blipFill>
        <p:spPr>
          <a:xfrm rot="10799991" flipH="1">
            <a:off x="1163519" y="3152485"/>
            <a:ext cx="9950464" cy="79964"/>
          </a:xfrm>
          <a:prstGeom prst="rect">
            <a:avLst/>
          </a:prstGeom>
          <a:noFill/>
          <a:ln cap="flat">
            <a:noFill/>
          </a:ln>
        </p:spPr>
      </p:pic>
      <p:pic>
        <p:nvPicPr>
          <p:cNvPr id="4" name="Picture 13">
            <a:extLst>
              <a:ext uri="{FF2B5EF4-FFF2-40B4-BE49-F238E27FC236}">
                <a16:creationId xmlns:a16="http://schemas.microsoft.com/office/drawing/2014/main" id="{AB2E2929-FAE5-B34A-7329-872414E675B6}"/>
              </a:ext>
            </a:extLst>
          </p:cNvPr>
          <p:cNvPicPr>
            <a:picLocks noChangeAspect="1"/>
          </p:cNvPicPr>
          <p:nvPr/>
        </p:nvPicPr>
        <p:blipFill>
          <a:blip r:embed="rId2"/>
          <a:srcRect/>
          <a:stretch>
            <a:fillRect/>
          </a:stretch>
        </p:blipFill>
        <p:spPr>
          <a:xfrm rot="10799991" flipH="1">
            <a:off x="1163436" y="4089187"/>
            <a:ext cx="9928162" cy="86767"/>
          </a:xfrm>
          <a:prstGeom prst="rect">
            <a:avLst/>
          </a:prstGeom>
          <a:noFill/>
          <a:ln cap="flat">
            <a:noFill/>
          </a:ln>
        </p:spPr>
      </p:pic>
      <p:pic>
        <p:nvPicPr>
          <p:cNvPr id="5" name="Picture 13">
            <a:extLst>
              <a:ext uri="{FF2B5EF4-FFF2-40B4-BE49-F238E27FC236}">
                <a16:creationId xmlns:a16="http://schemas.microsoft.com/office/drawing/2014/main" id="{6AADCBE4-1DE7-6CEF-E0A0-F1A87BA16C48}"/>
              </a:ext>
            </a:extLst>
          </p:cNvPr>
          <p:cNvPicPr>
            <a:picLocks noChangeAspect="1"/>
          </p:cNvPicPr>
          <p:nvPr/>
        </p:nvPicPr>
        <p:blipFill>
          <a:blip r:embed="rId2"/>
          <a:srcRect/>
          <a:stretch>
            <a:fillRect/>
          </a:stretch>
        </p:blipFill>
        <p:spPr>
          <a:xfrm rot="10799991" flipH="1">
            <a:off x="1191326" y="6040654"/>
            <a:ext cx="9950464" cy="122666"/>
          </a:xfrm>
          <a:prstGeom prst="rect">
            <a:avLst/>
          </a:prstGeom>
          <a:noFill/>
          <a:ln cap="flat">
            <a:noFill/>
          </a:ln>
        </p:spPr>
      </p:pic>
      <p:pic>
        <p:nvPicPr>
          <p:cNvPr id="6" name="Picture 13">
            <a:extLst>
              <a:ext uri="{FF2B5EF4-FFF2-40B4-BE49-F238E27FC236}">
                <a16:creationId xmlns:a16="http://schemas.microsoft.com/office/drawing/2014/main" id="{49E8E079-B659-BB37-164A-9D7514B254E7}"/>
              </a:ext>
            </a:extLst>
          </p:cNvPr>
          <p:cNvPicPr>
            <a:picLocks noChangeAspect="1"/>
          </p:cNvPicPr>
          <p:nvPr/>
        </p:nvPicPr>
        <p:blipFill>
          <a:blip r:embed="rId2"/>
          <a:srcRect/>
          <a:stretch>
            <a:fillRect/>
          </a:stretch>
        </p:blipFill>
        <p:spPr>
          <a:xfrm rot="10799991" flipH="1">
            <a:off x="1163427" y="4970221"/>
            <a:ext cx="9894713" cy="100510"/>
          </a:xfrm>
          <a:prstGeom prst="rect">
            <a:avLst/>
          </a:prstGeom>
          <a:noFill/>
          <a:ln cap="flat">
            <a:noFill/>
          </a:ln>
        </p:spPr>
      </p:pic>
      <p:pic>
        <p:nvPicPr>
          <p:cNvPr id="7" name="Picture 13">
            <a:extLst>
              <a:ext uri="{FF2B5EF4-FFF2-40B4-BE49-F238E27FC236}">
                <a16:creationId xmlns:a16="http://schemas.microsoft.com/office/drawing/2014/main" id="{43F8FBD9-1AAB-C33B-3DE1-383E07F964FD}"/>
              </a:ext>
            </a:extLst>
          </p:cNvPr>
          <p:cNvPicPr>
            <a:picLocks noChangeAspect="1"/>
          </p:cNvPicPr>
          <p:nvPr/>
        </p:nvPicPr>
        <p:blipFill>
          <a:blip r:embed="rId2"/>
          <a:stretch>
            <a:fillRect/>
          </a:stretch>
        </p:blipFill>
        <p:spPr>
          <a:xfrm rot="5400013">
            <a:off x="759797" y="3714343"/>
            <a:ext cx="4621322" cy="108950"/>
          </a:xfrm>
          <a:prstGeom prst="rect">
            <a:avLst/>
          </a:prstGeom>
          <a:noFill/>
          <a:ln cap="flat">
            <a:noFill/>
          </a:ln>
        </p:spPr>
      </p:pic>
      <p:pic>
        <p:nvPicPr>
          <p:cNvPr id="8" name="Picture 13">
            <a:extLst>
              <a:ext uri="{FF2B5EF4-FFF2-40B4-BE49-F238E27FC236}">
                <a16:creationId xmlns:a16="http://schemas.microsoft.com/office/drawing/2014/main" id="{295581A1-A985-A88E-86EF-34FE7F806293}"/>
              </a:ext>
            </a:extLst>
          </p:cNvPr>
          <p:cNvPicPr>
            <a:picLocks noChangeAspect="1"/>
          </p:cNvPicPr>
          <p:nvPr/>
        </p:nvPicPr>
        <p:blipFill>
          <a:blip r:embed="rId2"/>
          <a:stretch>
            <a:fillRect/>
          </a:stretch>
        </p:blipFill>
        <p:spPr>
          <a:xfrm rot="5400013">
            <a:off x="9744788" y="2692597"/>
            <a:ext cx="2654302" cy="139702"/>
          </a:xfrm>
          <a:prstGeom prst="rect">
            <a:avLst/>
          </a:prstGeom>
          <a:noFill/>
          <a:ln cap="flat">
            <a:noFill/>
          </a:ln>
        </p:spPr>
      </p:pic>
      <p:pic>
        <p:nvPicPr>
          <p:cNvPr id="9" name="Picture 13">
            <a:extLst>
              <a:ext uri="{FF2B5EF4-FFF2-40B4-BE49-F238E27FC236}">
                <a16:creationId xmlns:a16="http://schemas.microsoft.com/office/drawing/2014/main" id="{E33F5C7A-133C-5CA2-12EB-EF41737E87ED}"/>
              </a:ext>
            </a:extLst>
          </p:cNvPr>
          <p:cNvPicPr>
            <a:picLocks noChangeAspect="1"/>
          </p:cNvPicPr>
          <p:nvPr/>
        </p:nvPicPr>
        <p:blipFill>
          <a:blip r:embed="rId2"/>
          <a:stretch>
            <a:fillRect/>
          </a:stretch>
        </p:blipFill>
        <p:spPr>
          <a:xfrm rot="5400013">
            <a:off x="9744788" y="4677210"/>
            <a:ext cx="2654302" cy="139702"/>
          </a:xfrm>
          <a:prstGeom prst="rect">
            <a:avLst/>
          </a:prstGeom>
          <a:noFill/>
          <a:ln cap="flat">
            <a:noFill/>
          </a:ln>
        </p:spPr>
      </p:pic>
      <p:pic>
        <p:nvPicPr>
          <p:cNvPr id="10" name="Picture 4">
            <a:extLst>
              <a:ext uri="{FF2B5EF4-FFF2-40B4-BE49-F238E27FC236}">
                <a16:creationId xmlns:a16="http://schemas.microsoft.com/office/drawing/2014/main" id="{62F5EACB-BB46-BA10-7233-2CC5AB3CC5D6}"/>
              </a:ext>
            </a:extLst>
          </p:cNvPr>
          <p:cNvPicPr>
            <a:picLocks noChangeAspect="1"/>
          </p:cNvPicPr>
          <p:nvPr/>
        </p:nvPicPr>
        <p:blipFill>
          <a:blip r:embed="rId3"/>
          <a:stretch>
            <a:fillRect/>
          </a:stretch>
        </p:blipFill>
        <p:spPr>
          <a:xfrm rot="10799991">
            <a:off x="716231" y="1495647"/>
            <a:ext cx="375425" cy="750859"/>
          </a:xfrm>
          <a:prstGeom prst="rect">
            <a:avLst/>
          </a:prstGeom>
          <a:noFill/>
          <a:ln cap="flat">
            <a:noFill/>
          </a:ln>
        </p:spPr>
      </p:pic>
      <p:sp>
        <p:nvSpPr>
          <p:cNvPr id="11" name="Rectángulo 13">
            <a:extLst>
              <a:ext uri="{FF2B5EF4-FFF2-40B4-BE49-F238E27FC236}">
                <a16:creationId xmlns:a16="http://schemas.microsoft.com/office/drawing/2014/main" id="{7D5715DB-3A4B-FF98-968A-7E5C858133B9}"/>
              </a:ext>
            </a:extLst>
          </p:cNvPr>
          <p:cNvSpPr/>
          <p:nvPr/>
        </p:nvSpPr>
        <p:spPr>
          <a:xfrm>
            <a:off x="1011116" y="369042"/>
            <a:ext cx="2310249" cy="400114"/>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000000"/>
                </a:solidFill>
                <a:uFillTx/>
                <a:latin typeface="Roboto" pitchFamily="2"/>
                <a:ea typeface="Roboto" pitchFamily="2"/>
              </a:rPr>
              <a:t>EELISA Table Title</a:t>
            </a:r>
          </a:p>
        </p:txBody>
      </p:sp>
      <p:sp>
        <p:nvSpPr>
          <p:cNvPr id="12" name="Rectángulo 14">
            <a:extLst>
              <a:ext uri="{FF2B5EF4-FFF2-40B4-BE49-F238E27FC236}">
                <a16:creationId xmlns:a16="http://schemas.microsoft.com/office/drawing/2014/main" id="{F0C59070-27AB-4FD2-ACFB-DDA3D89D8066}"/>
              </a:ext>
            </a:extLst>
          </p:cNvPr>
          <p:cNvSpPr/>
          <p:nvPr/>
        </p:nvSpPr>
        <p:spPr>
          <a:xfrm>
            <a:off x="1681325" y="972628"/>
            <a:ext cx="745720"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Roboto" pitchFamily="2"/>
                <a:ea typeface="Roboto" pitchFamily="2"/>
              </a:rPr>
              <a:t>TEXT</a:t>
            </a:r>
          </a:p>
        </p:txBody>
      </p:sp>
      <p:sp>
        <p:nvSpPr>
          <p:cNvPr id="13" name="Rectángulo 15">
            <a:extLst>
              <a:ext uri="{FF2B5EF4-FFF2-40B4-BE49-F238E27FC236}">
                <a16:creationId xmlns:a16="http://schemas.microsoft.com/office/drawing/2014/main" id="{4263C783-CBC9-602E-59AF-B6BF114E7C46}"/>
              </a:ext>
            </a:extLst>
          </p:cNvPr>
          <p:cNvSpPr/>
          <p:nvPr/>
        </p:nvSpPr>
        <p:spPr>
          <a:xfrm>
            <a:off x="3871414" y="986262"/>
            <a:ext cx="745720"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Roboto" pitchFamily="2"/>
                <a:ea typeface="Roboto" pitchFamily="2"/>
              </a:rPr>
              <a:t>TEXT</a:t>
            </a:r>
          </a:p>
        </p:txBody>
      </p:sp>
      <p:sp>
        <p:nvSpPr>
          <p:cNvPr id="14" name="Rectángulo 16">
            <a:extLst>
              <a:ext uri="{FF2B5EF4-FFF2-40B4-BE49-F238E27FC236}">
                <a16:creationId xmlns:a16="http://schemas.microsoft.com/office/drawing/2014/main" id="{09FCDCC1-417C-D8DC-E5D4-98FBE698F651}"/>
              </a:ext>
            </a:extLst>
          </p:cNvPr>
          <p:cNvSpPr/>
          <p:nvPr/>
        </p:nvSpPr>
        <p:spPr>
          <a:xfrm>
            <a:off x="5629064" y="998661"/>
            <a:ext cx="745720"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Roboto" pitchFamily="2"/>
                <a:ea typeface="Roboto" pitchFamily="2"/>
              </a:rPr>
              <a:t>TEXT</a:t>
            </a:r>
            <a:endParaRPr lang="es-ES" sz="1800" b="0" i="0" u="none" strike="noStrike" kern="1200" cap="none" spc="0" baseline="0">
              <a:solidFill>
                <a:srgbClr val="000000"/>
              </a:solidFill>
              <a:uFillTx/>
              <a:latin typeface="Calibri"/>
            </a:endParaRPr>
          </a:p>
        </p:txBody>
      </p:sp>
      <p:sp>
        <p:nvSpPr>
          <p:cNvPr id="15" name="Rectángulo 17">
            <a:extLst>
              <a:ext uri="{FF2B5EF4-FFF2-40B4-BE49-F238E27FC236}">
                <a16:creationId xmlns:a16="http://schemas.microsoft.com/office/drawing/2014/main" id="{66A5406F-99C5-D3BD-01B3-9F05BB55EA5B}"/>
              </a:ext>
            </a:extLst>
          </p:cNvPr>
          <p:cNvSpPr/>
          <p:nvPr/>
        </p:nvSpPr>
        <p:spPr>
          <a:xfrm>
            <a:off x="7593689" y="1006534"/>
            <a:ext cx="745720"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Roboto" pitchFamily="2"/>
                <a:ea typeface="Roboto" pitchFamily="2"/>
              </a:rPr>
              <a:t>TEXT</a:t>
            </a:r>
            <a:endParaRPr lang="es-ES" sz="1800" b="0" i="0" u="none" strike="noStrike" kern="1200" cap="none" spc="0" baseline="0">
              <a:solidFill>
                <a:srgbClr val="000000"/>
              </a:solidFill>
              <a:uFillTx/>
              <a:latin typeface="Calibri"/>
            </a:endParaRPr>
          </a:p>
        </p:txBody>
      </p:sp>
      <p:sp>
        <p:nvSpPr>
          <p:cNvPr id="16" name="Rectángulo 18">
            <a:extLst>
              <a:ext uri="{FF2B5EF4-FFF2-40B4-BE49-F238E27FC236}">
                <a16:creationId xmlns:a16="http://schemas.microsoft.com/office/drawing/2014/main" id="{149AB740-9B1C-51BE-2C3D-2B17E55625E8}"/>
              </a:ext>
            </a:extLst>
          </p:cNvPr>
          <p:cNvSpPr/>
          <p:nvPr/>
        </p:nvSpPr>
        <p:spPr>
          <a:xfrm>
            <a:off x="9615894" y="981489"/>
            <a:ext cx="745720"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Roboto" pitchFamily="2"/>
                <a:ea typeface="Roboto" pitchFamily="2"/>
              </a:rPr>
              <a:t>TEXT</a:t>
            </a:r>
            <a:endParaRPr lang="es-ES" sz="1800" b="0" i="0" u="none" strike="noStrike" kern="1200" cap="none" spc="0" baseline="0">
              <a:solidFill>
                <a:srgbClr val="000000"/>
              </a:solidFill>
              <a:uFillTx/>
              <a:latin typeface="Calibri"/>
            </a:endParaRPr>
          </a:p>
        </p:txBody>
      </p:sp>
      <p:pic>
        <p:nvPicPr>
          <p:cNvPr id="17" name="Picture 3">
            <a:extLst>
              <a:ext uri="{FF2B5EF4-FFF2-40B4-BE49-F238E27FC236}">
                <a16:creationId xmlns:a16="http://schemas.microsoft.com/office/drawing/2014/main" id="{87D2065C-84BC-5BC5-8B63-0E0A42DD3C22}"/>
              </a:ext>
            </a:extLst>
          </p:cNvPr>
          <p:cNvPicPr>
            <a:picLocks noChangeAspect="1"/>
          </p:cNvPicPr>
          <p:nvPr/>
        </p:nvPicPr>
        <p:blipFill>
          <a:blip r:embed="rId4"/>
          <a:stretch>
            <a:fillRect/>
          </a:stretch>
        </p:blipFill>
        <p:spPr>
          <a:xfrm rot="10799991">
            <a:off x="702661" y="2369896"/>
            <a:ext cx="388994" cy="777998"/>
          </a:xfrm>
          <a:prstGeom prst="rect">
            <a:avLst/>
          </a:prstGeom>
          <a:noFill/>
          <a:ln cap="flat">
            <a:noFill/>
          </a:ln>
        </p:spPr>
      </p:pic>
      <p:pic>
        <p:nvPicPr>
          <p:cNvPr id="18" name="Picture 13">
            <a:extLst>
              <a:ext uri="{FF2B5EF4-FFF2-40B4-BE49-F238E27FC236}">
                <a16:creationId xmlns:a16="http://schemas.microsoft.com/office/drawing/2014/main" id="{A081DEB2-3E5D-19A1-4A31-0A92480D949F}"/>
              </a:ext>
            </a:extLst>
          </p:cNvPr>
          <p:cNvPicPr>
            <a:picLocks noChangeAspect="1"/>
          </p:cNvPicPr>
          <p:nvPr/>
        </p:nvPicPr>
        <p:blipFill>
          <a:blip r:embed="rId2"/>
          <a:stretch>
            <a:fillRect/>
          </a:stretch>
        </p:blipFill>
        <p:spPr>
          <a:xfrm rot="5400013">
            <a:off x="2786089" y="3691483"/>
            <a:ext cx="4621322" cy="108950"/>
          </a:xfrm>
          <a:prstGeom prst="rect">
            <a:avLst/>
          </a:prstGeom>
          <a:noFill/>
          <a:ln cap="flat">
            <a:noFill/>
          </a:ln>
        </p:spPr>
      </p:pic>
      <p:pic>
        <p:nvPicPr>
          <p:cNvPr id="19" name="Picture 13">
            <a:extLst>
              <a:ext uri="{FF2B5EF4-FFF2-40B4-BE49-F238E27FC236}">
                <a16:creationId xmlns:a16="http://schemas.microsoft.com/office/drawing/2014/main" id="{71ED24EA-F124-0508-164B-0345B2496B26}"/>
              </a:ext>
            </a:extLst>
          </p:cNvPr>
          <p:cNvPicPr>
            <a:picLocks noChangeAspect="1"/>
          </p:cNvPicPr>
          <p:nvPr/>
        </p:nvPicPr>
        <p:blipFill>
          <a:blip r:embed="rId2"/>
          <a:stretch>
            <a:fillRect/>
          </a:stretch>
        </p:blipFill>
        <p:spPr>
          <a:xfrm rot="5400013">
            <a:off x="5003647" y="3675600"/>
            <a:ext cx="4621322" cy="108950"/>
          </a:xfrm>
          <a:prstGeom prst="rect">
            <a:avLst/>
          </a:prstGeom>
          <a:noFill/>
          <a:ln cap="flat">
            <a:noFill/>
          </a:ln>
        </p:spPr>
      </p:pic>
      <p:pic>
        <p:nvPicPr>
          <p:cNvPr id="20" name="Picture 13">
            <a:extLst>
              <a:ext uri="{FF2B5EF4-FFF2-40B4-BE49-F238E27FC236}">
                <a16:creationId xmlns:a16="http://schemas.microsoft.com/office/drawing/2014/main" id="{761D74F4-96BC-9FA7-04F5-C698684350E2}"/>
              </a:ext>
            </a:extLst>
          </p:cNvPr>
          <p:cNvPicPr>
            <a:picLocks noChangeAspect="1"/>
          </p:cNvPicPr>
          <p:nvPr/>
        </p:nvPicPr>
        <p:blipFill>
          <a:blip r:embed="rId2"/>
          <a:stretch>
            <a:fillRect/>
          </a:stretch>
        </p:blipFill>
        <p:spPr>
          <a:xfrm rot="5400013">
            <a:off x="6820258" y="3709076"/>
            <a:ext cx="4621322" cy="108950"/>
          </a:xfrm>
          <a:prstGeom prst="rect">
            <a:avLst/>
          </a:prstGeom>
          <a:noFill/>
          <a:ln cap="flat">
            <a:noFill/>
          </a:ln>
        </p:spPr>
      </p:pic>
      <p:pic>
        <p:nvPicPr>
          <p:cNvPr id="21" name="Picture 4">
            <a:extLst>
              <a:ext uri="{FF2B5EF4-FFF2-40B4-BE49-F238E27FC236}">
                <a16:creationId xmlns:a16="http://schemas.microsoft.com/office/drawing/2014/main" id="{8C588556-3614-0F0A-A8D9-F34557A4F30B}"/>
              </a:ext>
            </a:extLst>
          </p:cNvPr>
          <p:cNvPicPr>
            <a:picLocks noChangeAspect="1"/>
          </p:cNvPicPr>
          <p:nvPr/>
        </p:nvPicPr>
        <p:blipFill>
          <a:blip r:embed="rId3"/>
          <a:stretch>
            <a:fillRect/>
          </a:stretch>
        </p:blipFill>
        <p:spPr>
          <a:xfrm rot="10799991">
            <a:off x="709446" y="3325298"/>
            <a:ext cx="375425" cy="750859"/>
          </a:xfrm>
          <a:prstGeom prst="rect">
            <a:avLst/>
          </a:prstGeom>
          <a:noFill/>
          <a:ln cap="flat">
            <a:noFill/>
          </a:ln>
        </p:spPr>
      </p:pic>
      <p:pic>
        <p:nvPicPr>
          <p:cNvPr id="22" name="Picture 3">
            <a:extLst>
              <a:ext uri="{FF2B5EF4-FFF2-40B4-BE49-F238E27FC236}">
                <a16:creationId xmlns:a16="http://schemas.microsoft.com/office/drawing/2014/main" id="{392114E9-0769-FE96-ABB8-F4A77E503EE2}"/>
              </a:ext>
            </a:extLst>
          </p:cNvPr>
          <p:cNvPicPr>
            <a:picLocks noChangeAspect="1"/>
          </p:cNvPicPr>
          <p:nvPr/>
        </p:nvPicPr>
        <p:blipFill>
          <a:blip r:embed="rId4"/>
          <a:stretch>
            <a:fillRect/>
          </a:stretch>
        </p:blipFill>
        <p:spPr>
          <a:xfrm rot="10799991">
            <a:off x="716770" y="4253569"/>
            <a:ext cx="388994" cy="777998"/>
          </a:xfrm>
          <a:prstGeom prst="rect">
            <a:avLst/>
          </a:prstGeom>
          <a:noFill/>
          <a:ln cap="flat">
            <a:noFill/>
          </a:ln>
        </p:spPr>
      </p:pic>
      <p:pic>
        <p:nvPicPr>
          <p:cNvPr id="23" name="Picture 3">
            <a:extLst>
              <a:ext uri="{FF2B5EF4-FFF2-40B4-BE49-F238E27FC236}">
                <a16:creationId xmlns:a16="http://schemas.microsoft.com/office/drawing/2014/main" id="{C9431310-0FD7-08F2-3B81-35E99F9467D6}"/>
              </a:ext>
            </a:extLst>
          </p:cNvPr>
          <p:cNvPicPr>
            <a:picLocks noChangeAspect="1"/>
          </p:cNvPicPr>
          <p:nvPr/>
        </p:nvPicPr>
        <p:blipFill>
          <a:blip r:embed="rId4"/>
          <a:stretch>
            <a:fillRect/>
          </a:stretch>
        </p:blipFill>
        <p:spPr>
          <a:xfrm rot="10799991">
            <a:off x="774451" y="5239512"/>
            <a:ext cx="388994" cy="777998"/>
          </a:xfrm>
          <a:prstGeom prst="rect">
            <a:avLst/>
          </a:prstGeom>
          <a:noFill/>
          <a:ln cap="flat">
            <a:noFill/>
          </a:ln>
        </p:spPr>
      </p:pic>
    </p:spTree>
    <p:extLst>
      <p:ext uri="{BB962C8B-B14F-4D97-AF65-F5344CB8AC3E}">
        <p14:creationId xmlns:p14="http://schemas.microsoft.com/office/powerpoint/2010/main" val="3204290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9_En blanco">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7A7DC01C-202C-A23B-665C-2E6E53A51E9C}"/>
              </a:ext>
            </a:extLst>
          </p:cNvPr>
          <p:cNvPicPr>
            <a:picLocks noChangeAspect="1"/>
          </p:cNvPicPr>
          <p:nvPr/>
        </p:nvPicPr>
        <p:blipFill>
          <a:blip r:embed="rId2"/>
          <a:stretch>
            <a:fillRect/>
          </a:stretch>
        </p:blipFill>
        <p:spPr>
          <a:xfrm>
            <a:off x="6261838" y="1648535"/>
            <a:ext cx="852531" cy="1187458"/>
          </a:xfrm>
          <a:prstGeom prst="rect">
            <a:avLst/>
          </a:prstGeom>
          <a:noFill/>
          <a:ln cap="flat">
            <a:noFill/>
          </a:ln>
        </p:spPr>
      </p:pic>
      <p:pic>
        <p:nvPicPr>
          <p:cNvPr id="3" name="Picture 10">
            <a:extLst>
              <a:ext uri="{FF2B5EF4-FFF2-40B4-BE49-F238E27FC236}">
                <a16:creationId xmlns:a16="http://schemas.microsoft.com/office/drawing/2014/main" id="{B1C0CD1E-BA22-8C90-A72A-F6AACB7D7AC6}"/>
              </a:ext>
            </a:extLst>
          </p:cNvPr>
          <p:cNvPicPr>
            <a:picLocks noChangeAspect="1"/>
          </p:cNvPicPr>
          <p:nvPr/>
        </p:nvPicPr>
        <p:blipFill>
          <a:blip r:embed="rId3"/>
          <a:stretch>
            <a:fillRect/>
          </a:stretch>
        </p:blipFill>
        <p:spPr>
          <a:xfrm>
            <a:off x="7338956" y="1648535"/>
            <a:ext cx="852531" cy="1187458"/>
          </a:xfrm>
          <a:prstGeom prst="rect">
            <a:avLst/>
          </a:prstGeom>
          <a:noFill/>
          <a:ln cap="flat">
            <a:noFill/>
          </a:ln>
        </p:spPr>
      </p:pic>
      <p:pic>
        <p:nvPicPr>
          <p:cNvPr id="4" name="Picture 11">
            <a:extLst>
              <a:ext uri="{FF2B5EF4-FFF2-40B4-BE49-F238E27FC236}">
                <a16:creationId xmlns:a16="http://schemas.microsoft.com/office/drawing/2014/main" id="{874133A8-36B9-DB53-431E-9E4B1B4FFB6F}"/>
              </a:ext>
            </a:extLst>
          </p:cNvPr>
          <p:cNvPicPr>
            <a:picLocks noChangeAspect="1"/>
          </p:cNvPicPr>
          <p:nvPr/>
        </p:nvPicPr>
        <p:blipFill>
          <a:blip r:embed="rId4"/>
          <a:stretch>
            <a:fillRect/>
          </a:stretch>
        </p:blipFill>
        <p:spPr>
          <a:xfrm>
            <a:off x="8339355" y="1648535"/>
            <a:ext cx="852531" cy="1187458"/>
          </a:xfrm>
          <a:prstGeom prst="rect">
            <a:avLst/>
          </a:prstGeom>
          <a:noFill/>
          <a:ln cap="flat">
            <a:noFill/>
          </a:ln>
        </p:spPr>
      </p:pic>
      <p:pic>
        <p:nvPicPr>
          <p:cNvPr id="5" name="Picture 12">
            <a:extLst>
              <a:ext uri="{FF2B5EF4-FFF2-40B4-BE49-F238E27FC236}">
                <a16:creationId xmlns:a16="http://schemas.microsoft.com/office/drawing/2014/main" id="{00DB7D58-103C-236A-2F9C-5E6B11C1DB8C}"/>
              </a:ext>
            </a:extLst>
          </p:cNvPr>
          <p:cNvPicPr>
            <a:picLocks noChangeAspect="1"/>
          </p:cNvPicPr>
          <p:nvPr/>
        </p:nvPicPr>
        <p:blipFill>
          <a:blip r:embed="rId5"/>
          <a:stretch>
            <a:fillRect/>
          </a:stretch>
        </p:blipFill>
        <p:spPr>
          <a:xfrm>
            <a:off x="9199558" y="1648535"/>
            <a:ext cx="852531" cy="1187458"/>
          </a:xfrm>
          <a:prstGeom prst="rect">
            <a:avLst/>
          </a:prstGeom>
          <a:noFill/>
          <a:ln cap="flat">
            <a:noFill/>
          </a:ln>
        </p:spPr>
      </p:pic>
      <p:pic>
        <p:nvPicPr>
          <p:cNvPr id="6" name="Picture 13">
            <a:extLst>
              <a:ext uri="{FF2B5EF4-FFF2-40B4-BE49-F238E27FC236}">
                <a16:creationId xmlns:a16="http://schemas.microsoft.com/office/drawing/2014/main" id="{87D3F988-8C45-A783-327D-4DAEC67A4400}"/>
              </a:ext>
            </a:extLst>
          </p:cNvPr>
          <p:cNvPicPr>
            <a:picLocks noChangeAspect="1"/>
          </p:cNvPicPr>
          <p:nvPr/>
        </p:nvPicPr>
        <p:blipFill>
          <a:blip r:embed="rId6"/>
          <a:stretch>
            <a:fillRect/>
          </a:stretch>
        </p:blipFill>
        <p:spPr>
          <a:xfrm>
            <a:off x="10214725" y="1648535"/>
            <a:ext cx="852531" cy="1187458"/>
          </a:xfrm>
          <a:prstGeom prst="rect">
            <a:avLst/>
          </a:prstGeom>
          <a:noFill/>
          <a:ln cap="flat">
            <a:noFill/>
          </a:ln>
        </p:spPr>
      </p:pic>
      <p:sp>
        <p:nvSpPr>
          <p:cNvPr id="7" name="Title 1">
            <a:extLst>
              <a:ext uri="{FF2B5EF4-FFF2-40B4-BE49-F238E27FC236}">
                <a16:creationId xmlns:a16="http://schemas.microsoft.com/office/drawing/2014/main" id="{E45A6593-DDF5-0D23-19AC-F3273C0996B8}"/>
              </a:ext>
            </a:extLst>
          </p:cNvPr>
          <p:cNvSpPr txBox="1"/>
          <p:nvPr/>
        </p:nvSpPr>
        <p:spPr>
          <a:xfrm>
            <a:off x="519077" y="813194"/>
            <a:ext cx="4213189" cy="45942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Roboto" pitchFamily="2"/>
                <a:ea typeface="Roboto" pitchFamily="2"/>
              </a:rPr>
              <a:t>EELISA Table</a:t>
            </a:r>
          </a:p>
        </p:txBody>
      </p:sp>
    </p:spTree>
    <p:extLst>
      <p:ext uri="{BB962C8B-B14F-4D97-AF65-F5344CB8AC3E}">
        <p14:creationId xmlns:p14="http://schemas.microsoft.com/office/powerpoint/2010/main" val="2321167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En blanco">
    <p:spTree>
      <p:nvGrpSpPr>
        <p:cNvPr id="1" name=""/>
        <p:cNvGrpSpPr/>
        <p:nvPr/>
      </p:nvGrpSpPr>
      <p:grpSpPr>
        <a:xfrm>
          <a:off x="0" y="0"/>
          <a:ext cx="0" cy="0"/>
          <a:chOff x="0" y="0"/>
          <a:chExt cx="0" cy="0"/>
        </a:xfrm>
      </p:grpSpPr>
      <p:sp>
        <p:nvSpPr>
          <p:cNvPr id="2" name="Marcador de texto 5">
            <a:extLst>
              <a:ext uri="{FF2B5EF4-FFF2-40B4-BE49-F238E27FC236}">
                <a16:creationId xmlns:a16="http://schemas.microsoft.com/office/drawing/2014/main" id="{50141120-8BA7-3EDD-124A-CE0C0BB9B6E2}"/>
              </a:ext>
            </a:extLst>
          </p:cNvPr>
          <p:cNvSpPr txBox="1">
            <a:spLocks noGrp="1"/>
          </p:cNvSpPr>
          <p:nvPr>
            <p:ph type="body" idx="4294967295"/>
          </p:nvPr>
        </p:nvSpPr>
        <p:spPr>
          <a:xfrm>
            <a:off x="2336804" y="1320795"/>
            <a:ext cx="7640324" cy="3576318"/>
          </a:xfrm>
        </p:spPr>
        <p:txBody>
          <a:bodyPr/>
          <a:lstStyle>
            <a:lvl1pPr marL="0" indent="0" algn="ctr">
              <a:buNone/>
              <a:defRPr sz="4800">
                <a:latin typeface="Eelisa" pitchFamily="50"/>
              </a:defRPr>
            </a:lvl1pPr>
            <a:lvl2pPr>
              <a:defRPr/>
            </a:lvl2pPr>
            <a:lvl3pPr>
              <a:defRPr/>
            </a:lvl3pPr>
          </a:lstStyle>
          <a:p>
            <a:pPr lvl="0"/>
            <a:r>
              <a:rPr lang="es-ES"/>
              <a:t>Editar el estilo de texto del patrón</a:t>
            </a:r>
          </a:p>
          <a:p>
            <a:pPr lvl="1"/>
            <a:r>
              <a:rPr lang="es-ES"/>
              <a:t>Segundo nivel</a:t>
            </a:r>
          </a:p>
          <a:p>
            <a:pPr lvl="2"/>
            <a:r>
              <a:rPr lang="es-ES"/>
              <a:t>Tercer nivel</a:t>
            </a:r>
          </a:p>
        </p:txBody>
      </p:sp>
      <p:pic>
        <p:nvPicPr>
          <p:cNvPr id="3" name="Imagen 7" descr="Un conjunto de letras blancas en un fondo blanco&#10;&#10;Descripción generada automáticamente con confianza media">
            <a:extLst>
              <a:ext uri="{FF2B5EF4-FFF2-40B4-BE49-F238E27FC236}">
                <a16:creationId xmlns:a16="http://schemas.microsoft.com/office/drawing/2014/main" id="{EF9ED765-DD95-7673-0772-0D4F889F71D1}"/>
              </a:ext>
            </a:extLst>
          </p:cNvPr>
          <p:cNvPicPr>
            <a:picLocks noChangeAspect="1"/>
          </p:cNvPicPr>
          <p:nvPr/>
        </p:nvPicPr>
        <p:blipFill>
          <a:blip r:embed="rId2"/>
          <a:stretch>
            <a:fillRect/>
          </a:stretch>
        </p:blipFill>
        <p:spPr>
          <a:xfrm>
            <a:off x="317863" y="-701692"/>
            <a:ext cx="3181362" cy="3180082"/>
          </a:xfrm>
          <a:prstGeom prst="rect">
            <a:avLst/>
          </a:prstGeom>
          <a:noFill/>
          <a:ln cap="flat">
            <a:noFill/>
          </a:ln>
        </p:spPr>
      </p:pic>
      <p:pic>
        <p:nvPicPr>
          <p:cNvPr id="4" name="Imagen 9" descr="Un dibujo de una persona&#10;&#10;Descripción generada automáticamente con confianza baja">
            <a:extLst>
              <a:ext uri="{FF2B5EF4-FFF2-40B4-BE49-F238E27FC236}">
                <a16:creationId xmlns:a16="http://schemas.microsoft.com/office/drawing/2014/main" id="{3E50A86F-2566-DD8D-D0CC-BDA269970529}"/>
              </a:ext>
            </a:extLst>
          </p:cNvPr>
          <p:cNvPicPr>
            <a:picLocks noChangeAspect="1"/>
          </p:cNvPicPr>
          <p:nvPr/>
        </p:nvPicPr>
        <p:blipFill>
          <a:blip r:embed="rId3"/>
          <a:stretch>
            <a:fillRect/>
          </a:stretch>
        </p:blipFill>
        <p:spPr>
          <a:xfrm>
            <a:off x="8340251" y="252694"/>
            <a:ext cx="2754474" cy="2753358"/>
          </a:xfrm>
          <a:prstGeom prst="rect">
            <a:avLst/>
          </a:prstGeom>
          <a:noFill/>
          <a:ln cap="flat">
            <a:noFill/>
          </a:ln>
        </p:spPr>
      </p:pic>
      <p:pic>
        <p:nvPicPr>
          <p:cNvPr id="5" name="Imagen 11" descr="Forma&#10;&#10;Descripción generada automáticamente con confianza baja">
            <a:extLst>
              <a:ext uri="{FF2B5EF4-FFF2-40B4-BE49-F238E27FC236}">
                <a16:creationId xmlns:a16="http://schemas.microsoft.com/office/drawing/2014/main" id="{BAD578A4-2457-4EFB-B85D-0B05D1B03E89}"/>
              </a:ext>
            </a:extLst>
          </p:cNvPr>
          <p:cNvPicPr>
            <a:picLocks noChangeAspect="1"/>
          </p:cNvPicPr>
          <p:nvPr/>
        </p:nvPicPr>
        <p:blipFill>
          <a:blip r:embed="rId4"/>
          <a:stretch>
            <a:fillRect/>
          </a:stretch>
        </p:blipFill>
        <p:spPr>
          <a:xfrm>
            <a:off x="2804163" y="3002935"/>
            <a:ext cx="2754474" cy="2753358"/>
          </a:xfrm>
          <a:prstGeom prst="rect">
            <a:avLst/>
          </a:prstGeom>
          <a:noFill/>
          <a:ln cap="flat">
            <a:noFill/>
          </a:ln>
        </p:spPr>
      </p:pic>
    </p:spTree>
    <p:extLst>
      <p:ext uri="{BB962C8B-B14F-4D97-AF65-F5344CB8AC3E}">
        <p14:creationId xmlns:p14="http://schemas.microsoft.com/office/powerpoint/2010/main" val="2592418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Google Shape;22;p23">
            <a:extLst>
              <a:ext uri="{FF2B5EF4-FFF2-40B4-BE49-F238E27FC236}">
                <a16:creationId xmlns:a16="http://schemas.microsoft.com/office/drawing/2014/main" id="{917BBFED-F5EB-3583-5F79-8353BD5F6E6E}"/>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21" tIns="45701" rIns="91421" bIns="45701" anchor="ctr"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a:defRPr>
            </a:lvl1pPr>
          </a:lstStyle>
          <a:p>
            <a:pPr lvl="0"/>
            <a:endParaRPr lang="es-ES"/>
          </a:p>
        </p:txBody>
      </p:sp>
      <p:sp>
        <p:nvSpPr>
          <p:cNvPr id="3" name="Google Shape;23;p23">
            <a:extLst>
              <a:ext uri="{FF2B5EF4-FFF2-40B4-BE49-F238E27FC236}">
                <a16:creationId xmlns:a16="http://schemas.microsoft.com/office/drawing/2014/main" id="{8350A404-CB04-E809-E5B2-91D864CC3BBC}"/>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21" tIns="45701" rIns="91421" bIns="45701" anchor="ctr" anchorCtr="1" compatLnSpc="1">
            <a:noAutofit/>
          </a:bodyPr>
          <a:lstStyle>
            <a:lvl1pPr marL="0" marR="0" lvl="0" indent="0" algn="ctr"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a:defRPr>
            </a:lvl1pPr>
          </a:lstStyle>
          <a:p>
            <a:pPr lvl="0"/>
            <a:endParaRPr lang="es-ES"/>
          </a:p>
        </p:txBody>
      </p:sp>
      <p:sp>
        <p:nvSpPr>
          <p:cNvPr id="4" name="Google Shape;24;p23">
            <a:extLst>
              <a:ext uri="{FF2B5EF4-FFF2-40B4-BE49-F238E27FC236}">
                <a16:creationId xmlns:a16="http://schemas.microsoft.com/office/drawing/2014/main" id="{03770C30-C9BF-C332-9406-B94BF33317DD}"/>
              </a:ext>
            </a:extLst>
          </p:cNvPr>
          <p:cNvSpPr txBox="1">
            <a:spLocks noGrp="1"/>
          </p:cNvSpPr>
          <p:nvPr>
            <p:ph type="sldNum" sz="quarter" idx="8"/>
          </p:nvPr>
        </p:nvSpPr>
        <p:spPr>
          <a:xfrm>
            <a:off x="8610603" y="6356351"/>
            <a:ext cx="2743200" cy="365129"/>
          </a:xfrm>
          <a:prstGeom prst="rect">
            <a:avLst/>
          </a:prstGeom>
          <a:noFill/>
          <a:ln>
            <a:noFill/>
          </a:ln>
        </p:spPr>
        <p:txBody>
          <a:bodyPr vert="horz" wrap="square" lIns="91421" tIns="45701" rIns="91421" bIns="45701" anchor="ctr" anchorCtr="0" compatLnSpc="1">
            <a:noAutofit/>
          </a:bodyPr>
          <a:lstStyle>
            <a:lvl1pPr marL="0" marR="0" lvl="0" indent="0" algn="r"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lvl="0"/>
            <a:fld id="{8879A40B-0050-4E2F-8D97-FFAC75BA8A02}" type="slidenum">
              <a:t>‹Nº›</a:t>
            </a:fld>
            <a:endParaRPr lang="en-US"/>
          </a:p>
        </p:txBody>
      </p:sp>
    </p:spTree>
    <p:extLst>
      <p:ext uri="{BB962C8B-B14F-4D97-AF65-F5344CB8AC3E}">
        <p14:creationId xmlns:p14="http://schemas.microsoft.com/office/powerpoint/2010/main" val="92789051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Solo el título">
    <p:spTree>
      <p:nvGrpSpPr>
        <p:cNvPr id="1" name=""/>
        <p:cNvGrpSpPr/>
        <p:nvPr/>
      </p:nvGrpSpPr>
      <p:grpSpPr>
        <a:xfrm>
          <a:off x="0" y="0"/>
          <a:ext cx="0" cy="0"/>
          <a:chOff x="0" y="0"/>
          <a:chExt cx="0" cy="0"/>
        </a:xfrm>
      </p:grpSpPr>
      <p:pic>
        <p:nvPicPr>
          <p:cNvPr id="2" name="Google Shape;170;p7">
            <a:extLst>
              <a:ext uri="{FF2B5EF4-FFF2-40B4-BE49-F238E27FC236}">
                <a16:creationId xmlns:a16="http://schemas.microsoft.com/office/drawing/2014/main" id="{03F35034-0650-2C29-B629-4C8059895E05}"/>
              </a:ext>
            </a:extLst>
          </p:cNvPr>
          <p:cNvPicPr>
            <a:picLocks noChangeAspect="1"/>
          </p:cNvPicPr>
          <p:nvPr/>
        </p:nvPicPr>
        <p:blipFill>
          <a:blip r:embed="rId2">
            <a:alphaModFix/>
          </a:blip>
          <a:srcRect/>
          <a:stretch>
            <a:fillRect/>
          </a:stretch>
        </p:blipFill>
        <p:spPr>
          <a:xfrm rot="10799991">
            <a:off x="5327733" y="1785366"/>
            <a:ext cx="352172" cy="704353"/>
          </a:xfrm>
          <a:prstGeom prst="rect">
            <a:avLst/>
          </a:prstGeom>
          <a:noFill/>
          <a:ln cap="flat">
            <a:noFill/>
          </a:ln>
        </p:spPr>
      </p:pic>
      <p:pic>
        <p:nvPicPr>
          <p:cNvPr id="3" name="Google Shape;169;p7">
            <a:extLst>
              <a:ext uri="{FF2B5EF4-FFF2-40B4-BE49-F238E27FC236}">
                <a16:creationId xmlns:a16="http://schemas.microsoft.com/office/drawing/2014/main" id="{474545EA-A4FC-2795-1C8A-1C53910F107B}"/>
              </a:ext>
            </a:extLst>
          </p:cNvPr>
          <p:cNvPicPr>
            <a:picLocks noChangeAspect="1"/>
          </p:cNvPicPr>
          <p:nvPr/>
        </p:nvPicPr>
        <p:blipFill>
          <a:blip r:embed="rId2">
            <a:alphaModFix/>
          </a:blip>
          <a:srcRect/>
          <a:stretch>
            <a:fillRect/>
          </a:stretch>
        </p:blipFill>
        <p:spPr>
          <a:xfrm>
            <a:off x="11001621" y="1812551"/>
            <a:ext cx="352172" cy="704353"/>
          </a:xfrm>
          <a:prstGeom prst="rect">
            <a:avLst/>
          </a:prstGeom>
          <a:noFill/>
          <a:ln cap="flat">
            <a:noFill/>
          </a:ln>
        </p:spPr>
      </p:pic>
      <p:pic>
        <p:nvPicPr>
          <p:cNvPr id="4" name="Google Shape;172;p7">
            <a:extLst>
              <a:ext uri="{FF2B5EF4-FFF2-40B4-BE49-F238E27FC236}">
                <a16:creationId xmlns:a16="http://schemas.microsoft.com/office/drawing/2014/main" id="{6C29A49E-5402-ACD5-F1E1-F0A0BF39C228}"/>
              </a:ext>
            </a:extLst>
          </p:cNvPr>
          <p:cNvPicPr>
            <a:picLocks noChangeAspect="1"/>
          </p:cNvPicPr>
          <p:nvPr/>
        </p:nvPicPr>
        <p:blipFill>
          <a:blip r:embed="rId3">
            <a:alphaModFix/>
          </a:blip>
          <a:srcRect/>
          <a:stretch>
            <a:fillRect/>
          </a:stretch>
        </p:blipFill>
        <p:spPr>
          <a:xfrm rot="10799991">
            <a:off x="565867" y="3113705"/>
            <a:ext cx="354238" cy="708477"/>
          </a:xfrm>
          <a:prstGeom prst="rect">
            <a:avLst/>
          </a:prstGeom>
          <a:noFill/>
          <a:ln cap="flat">
            <a:noFill/>
          </a:ln>
        </p:spPr>
      </p:pic>
      <p:pic>
        <p:nvPicPr>
          <p:cNvPr id="5" name="Google Shape;171;p7">
            <a:extLst>
              <a:ext uri="{FF2B5EF4-FFF2-40B4-BE49-F238E27FC236}">
                <a16:creationId xmlns:a16="http://schemas.microsoft.com/office/drawing/2014/main" id="{E284968B-0308-0186-C16B-96E61DD64B42}"/>
              </a:ext>
            </a:extLst>
          </p:cNvPr>
          <p:cNvPicPr>
            <a:picLocks noChangeAspect="1"/>
          </p:cNvPicPr>
          <p:nvPr/>
        </p:nvPicPr>
        <p:blipFill>
          <a:blip r:embed="rId3">
            <a:alphaModFix/>
          </a:blip>
          <a:srcRect/>
          <a:stretch>
            <a:fillRect/>
          </a:stretch>
        </p:blipFill>
        <p:spPr>
          <a:xfrm>
            <a:off x="6177905" y="3113705"/>
            <a:ext cx="354238" cy="708477"/>
          </a:xfrm>
          <a:prstGeom prst="rect">
            <a:avLst/>
          </a:prstGeom>
          <a:noFill/>
          <a:ln cap="flat">
            <a:noFill/>
          </a:ln>
        </p:spPr>
      </p:pic>
      <p:pic>
        <p:nvPicPr>
          <p:cNvPr id="6" name="Google Shape;173;p7">
            <a:extLst>
              <a:ext uri="{FF2B5EF4-FFF2-40B4-BE49-F238E27FC236}">
                <a16:creationId xmlns:a16="http://schemas.microsoft.com/office/drawing/2014/main" id="{13FD6E85-1262-5F4C-5467-BCB5BAA267ED}"/>
              </a:ext>
            </a:extLst>
          </p:cNvPr>
          <p:cNvPicPr>
            <a:picLocks noChangeAspect="1"/>
          </p:cNvPicPr>
          <p:nvPr/>
        </p:nvPicPr>
        <p:blipFill>
          <a:blip r:embed="rId4">
            <a:alphaModFix/>
          </a:blip>
          <a:srcRect/>
          <a:stretch>
            <a:fillRect/>
          </a:stretch>
        </p:blipFill>
        <p:spPr>
          <a:xfrm>
            <a:off x="10134779" y="4202911"/>
            <a:ext cx="352181" cy="704353"/>
          </a:xfrm>
          <a:prstGeom prst="rect">
            <a:avLst/>
          </a:prstGeom>
          <a:noFill/>
          <a:ln cap="flat">
            <a:noFill/>
          </a:ln>
        </p:spPr>
      </p:pic>
      <p:pic>
        <p:nvPicPr>
          <p:cNvPr id="7" name="Google Shape;174;p7">
            <a:extLst>
              <a:ext uri="{FF2B5EF4-FFF2-40B4-BE49-F238E27FC236}">
                <a16:creationId xmlns:a16="http://schemas.microsoft.com/office/drawing/2014/main" id="{4B3D5A46-C2DA-DC49-5AFA-5C845CF2C1D9}"/>
              </a:ext>
            </a:extLst>
          </p:cNvPr>
          <p:cNvPicPr>
            <a:picLocks noChangeAspect="1"/>
          </p:cNvPicPr>
          <p:nvPr/>
        </p:nvPicPr>
        <p:blipFill>
          <a:blip r:embed="rId4">
            <a:alphaModFix/>
          </a:blip>
          <a:srcRect/>
          <a:stretch>
            <a:fillRect/>
          </a:stretch>
        </p:blipFill>
        <p:spPr>
          <a:xfrm rot="10799991">
            <a:off x="4615726" y="4202829"/>
            <a:ext cx="352181" cy="704353"/>
          </a:xfrm>
          <a:prstGeom prst="rect">
            <a:avLst/>
          </a:prstGeom>
          <a:noFill/>
          <a:ln cap="flat">
            <a:noFill/>
          </a:ln>
        </p:spPr>
      </p:pic>
      <p:pic>
        <p:nvPicPr>
          <p:cNvPr id="8" name="Google Shape;175;p7">
            <a:extLst>
              <a:ext uri="{FF2B5EF4-FFF2-40B4-BE49-F238E27FC236}">
                <a16:creationId xmlns:a16="http://schemas.microsoft.com/office/drawing/2014/main" id="{7E4DB0EF-C599-1D2D-3A3B-F58F8367BE24}"/>
              </a:ext>
            </a:extLst>
          </p:cNvPr>
          <p:cNvPicPr>
            <a:picLocks noChangeAspect="1"/>
          </p:cNvPicPr>
          <p:nvPr/>
        </p:nvPicPr>
        <p:blipFill>
          <a:blip r:embed="rId5">
            <a:alphaModFix/>
          </a:blip>
          <a:srcRect/>
          <a:stretch>
            <a:fillRect/>
          </a:stretch>
        </p:blipFill>
        <p:spPr>
          <a:xfrm>
            <a:off x="7931414" y="5260031"/>
            <a:ext cx="352172" cy="704353"/>
          </a:xfrm>
          <a:prstGeom prst="rect">
            <a:avLst/>
          </a:prstGeom>
          <a:noFill/>
          <a:ln cap="flat">
            <a:noFill/>
          </a:ln>
        </p:spPr>
      </p:pic>
      <p:pic>
        <p:nvPicPr>
          <p:cNvPr id="9" name="Google Shape;176;p7">
            <a:extLst>
              <a:ext uri="{FF2B5EF4-FFF2-40B4-BE49-F238E27FC236}">
                <a16:creationId xmlns:a16="http://schemas.microsoft.com/office/drawing/2014/main" id="{89D0B2C6-62F6-5128-0292-1DA0AA142FD3}"/>
              </a:ext>
            </a:extLst>
          </p:cNvPr>
          <p:cNvPicPr>
            <a:picLocks noChangeAspect="1"/>
          </p:cNvPicPr>
          <p:nvPr/>
        </p:nvPicPr>
        <p:blipFill>
          <a:blip r:embed="rId5">
            <a:alphaModFix/>
          </a:blip>
          <a:srcRect/>
          <a:stretch>
            <a:fillRect/>
          </a:stretch>
        </p:blipFill>
        <p:spPr>
          <a:xfrm rot="10799991">
            <a:off x="2371862" y="5259939"/>
            <a:ext cx="352172" cy="704353"/>
          </a:xfrm>
          <a:prstGeom prst="rect">
            <a:avLst/>
          </a:prstGeom>
          <a:noFill/>
          <a:ln cap="flat">
            <a:noFill/>
          </a:ln>
        </p:spPr>
      </p:pic>
      <p:sp>
        <p:nvSpPr>
          <p:cNvPr id="10" name="Marcador de texto 12">
            <a:extLst>
              <a:ext uri="{FF2B5EF4-FFF2-40B4-BE49-F238E27FC236}">
                <a16:creationId xmlns:a16="http://schemas.microsoft.com/office/drawing/2014/main" id="{1A261205-5A7F-1235-810B-081EB0E404AB}"/>
              </a:ext>
            </a:extLst>
          </p:cNvPr>
          <p:cNvSpPr txBox="1">
            <a:spLocks noGrp="1"/>
          </p:cNvSpPr>
          <p:nvPr>
            <p:ph type="body" idx="4294967295"/>
          </p:nvPr>
        </p:nvSpPr>
        <p:spPr>
          <a:xfrm>
            <a:off x="5873108" y="1784972"/>
            <a:ext cx="4918072" cy="704846"/>
          </a:xfrm>
        </p:spPr>
        <p:txBody>
          <a:bodyPr anchorCtr="1"/>
          <a:lstStyle>
            <a:lvl1pPr marL="685800" lvl="1">
              <a:spcBef>
                <a:spcPts val="500"/>
              </a:spcBef>
              <a:defRPr sz="3200"/>
            </a:lvl1pPr>
          </a:lstStyle>
          <a:p>
            <a:pPr lvl="1"/>
            <a:r>
              <a:rPr lang="es-ES"/>
              <a:t>Texto</a:t>
            </a:r>
          </a:p>
        </p:txBody>
      </p:sp>
      <p:sp>
        <p:nvSpPr>
          <p:cNvPr id="11" name="Marcador de texto 12">
            <a:extLst>
              <a:ext uri="{FF2B5EF4-FFF2-40B4-BE49-F238E27FC236}">
                <a16:creationId xmlns:a16="http://schemas.microsoft.com/office/drawing/2014/main" id="{A1182D73-563C-4E5B-F64A-E946D6531ED5}"/>
              </a:ext>
            </a:extLst>
          </p:cNvPr>
          <p:cNvSpPr txBox="1">
            <a:spLocks noGrp="1"/>
          </p:cNvSpPr>
          <p:nvPr>
            <p:ph type="body" idx="4294967295"/>
          </p:nvPr>
        </p:nvSpPr>
        <p:spPr>
          <a:xfrm>
            <a:off x="2868692" y="5260031"/>
            <a:ext cx="4918072" cy="704846"/>
          </a:xfrm>
        </p:spPr>
        <p:txBody>
          <a:bodyPr anchorCtr="1"/>
          <a:lstStyle>
            <a:lvl1pPr marL="685800" lvl="1">
              <a:spcBef>
                <a:spcPts val="500"/>
              </a:spcBef>
              <a:defRPr sz="3200"/>
            </a:lvl1pPr>
          </a:lstStyle>
          <a:p>
            <a:pPr lvl="1"/>
            <a:r>
              <a:rPr lang="es-ES"/>
              <a:t>Texto</a:t>
            </a:r>
          </a:p>
        </p:txBody>
      </p:sp>
      <p:sp>
        <p:nvSpPr>
          <p:cNvPr id="12" name="Marcador de texto 12">
            <a:extLst>
              <a:ext uri="{FF2B5EF4-FFF2-40B4-BE49-F238E27FC236}">
                <a16:creationId xmlns:a16="http://schemas.microsoft.com/office/drawing/2014/main" id="{BDF7CE08-DCEE-7EA1-87E9-57E1274A99DA}"/>
              </a:ext>
            </a:extLst>
          </p:cNvPr>
          <p:cNvSpPr txBox="1">
            <a:spLocks noGrp="1"/>
          </p:cNvSpPr>
          <p:nvPr>
            <p:ph type="body" idx="4294967295"/>
          </p:nvPr>
        </p:nvSpPr>
        <p:spPr>
          <a:xfrm>
            <a:off x="5092348" y="4204484"/>
            <a:ext cx="4918072" cy="704846"/>
          </a:xfrm>
        </p:spPr>
        <p:txBody>
          <a:bodyPr anchorCtr="1"/>
          <a:lstStyle>
            <a:lvl1pPr marL="685800" lvl="1">
              <a:spcBef>
                <a:spcPts val="500"/>
              </a:spcBef>
              <a:defRPr sz="3200"/>
            </a:lvl1pPr>
          </a:lstStyle>
          <a:p>
            <a:pPr lvl="1"/>
            <a:r>
              <a:rPr lang="es-ES"/>
              <a:t>Texto</a:t>
            </a:r>
          </a:p>
        </p:txBody>
      </p:sp>
      <p:sp>
        <p:nvSpPr>
          <p:cNvPr id="13" name="Marcador de texto 12">
            <a:extLst>
              <a:ext uri="{FF2B5EF4-FFF2-40B4-BE49-F238E27FC236}">
                <a16:creationId xmlns:a16="http://schemas.microsoft.com/office/drawing/2014/main" id="{DF878A54-7A0F-9D7F-3ECB-A26317C18AF2}"/>
              </a:ext>
            </a:extLst>
          </p:cNvPr>
          <p:cNvSpPr txBox="1">
            <a:spLocks noGrp="1"/>
          </p:cNvSpPr>
          <p:nvPr>
            <p:ph type="body" idx="4294967295"/>
          </p:nvPr>
        </p:nvSpPr>
        <p:spPr>
          <a:xfrm>
            <a:off x="1089964" y="3150528"/>
            <a:ext cx="4918072" cy="704846"/>
          </a:xfrm>
        </p:spPr>
        <p:txBody>
          <a:bodyPr anchorCtr="1"/>
          <a:lstStyle>
            <a:lvl1pPr marL="685800" lvl="1">
              <a:spcBef>
                <a:spcPts val="500"/>
              </a:spcBef>
              <a:defRPr sz="3200"/>
            </a:lvl1pPr>
          </a:lstStyle>
          <a:p>
            <a:pPr lvl="1"/>
            <a:r>
              <a:rPr lang="es-ES"/>
              <a:t>Texto</a:t>
            </a:r>
          </a:p>
        </p:txBody>
      </p:sp>
    </p:spTree>
    <p:extLst>
      <p:ext uri="{BB962C8B-B14F-4D97-AF65-F5344CB8AC3E}">
        <p14:creationId xmlns:p14="http://schemas.microsoft.com/office/powerpoint/2010/main" val="2563426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En blanco">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FD8F1872-1E9D-2E56-B558-5D273667663D}"/>
              </a:ext>
            </a:extLst>
          </p:cNvPr>
          <p:cNvPicPr>
            <a:picLocks noChangeAspect="1"/>
          </p:cNvPicPr>
          <p:nvPr/>
        </p:nvPicPr>
        <p:blipFill>
          <a:blip r:embed="rId2"/>
          <a:stretch>
            <a:fillRect/>
          </a:stretch>
        </p:blipFill>
        <p:spPr>
          <a:xfrm rot="10799991">
            <a:off x="10976960" y="5773768"/>
            <a:ext cx="753511" cy="376760"/>
          </a:xfrm>
          <a:prstGeom prst="rect">
            <a:avLst/>
          </a:prstGeom>
          <a:noFill/>
          <a:ln cap="flat">
            <a:noFill/>
          </a:ln>
        </p:spPr>
      </p:pic>
      <p:sp>
        <p:nvSpPr>
          <p:cNvPr id="3" name="Title 7">
            <a:extLst>
              <a:ext uri="{FF2B5EF4-FFF2-40B4-BE49-F238E27FC236}">
                <a16:creationId xmlns:a16="http://schemas.microsoft.com/office/drawing/2014/main" id="{17A8D42E-9C05-83C8-1399-41138A6BF806}"/>
              </a:ext>
            </a:extLst>
          </p:cNvPr>
          <p:cNvSpPr txBox="1">
            <a:spLocks noGrp="1"/>
          </p:cNvSpPr>
          <p:nvPr>
            <p:ph type="title"/>
          </p:nvPr>
        </p:nvSpPr>
        <p:spPr>
          <a:xfrm>
            <a:off x="7641366" y="392999"/>
            <a:ext cx="3549865" cy="1325559"/>
          </a:xfrm>
        </p:spPr>
        <p:txBody>
          <a:bodyPr/>
          <a:lstStyle>
            <a:lvl1pPr>
              <a:defRPr sz="4000"/>
            </a:lvl1pPr>
          </a:lstStyle>
          <a:p>
            <a:pPr lvl="0"/>
            <a:r>
              <a:rPr lang="es-ES"/>
              <a:t>Haga clic para modificar el estilo de título del patrón</a:t>
            </a:r>
            <a:endParaRPr lang="en-US"/>
          </a:p>
        </p:txBody>
      </p:sp>
      <p:sp>
        <p:nvSpPr>
          <p:cNvPr id="4" name="Marcador de texto 7">
            <a:extLst>
              <a:ext uri="{FF2B5EF4-FFF2-40B4-BE49-F238E27FC236}">
                <a16:creationId xmlns:a16="http://schemas.microsoft.com/office/drawing/2014/main" id="{E409F230-5628-E472-B864-86D27406D8AE}"/>
              </a:ext>
            </a:extLst>
          </p:cNvPr>
          <p:cNvSpPr txBox="1">
            <a:spLocks noGrp="1"/>
          </p:cNvSpPr>
          <p:nvPr>
            <p:ph type="body" idx="4294967295"/>
          </p:nvPr>
        </p:nvSpPr>
        <p:spPr>
          <a:xfrm>
            <a:off x="7640634" y="2265361"/>
            <a:ext cx="4089397" cy="3319464"/>
          </a:xfrm>
        </p:spPr>
        <p:txBody>
          <a:bodyPr/>
          <a:lstStyle>
            <a:lvl1pPr marL="0" indent="0" algn="just">
              <a:buNone/>
              <a:defRPr/>
            </a:lvl1pPr>
          </a:lstStyle>
          <a:p>
            <a:pPr lvl="0"/>
            <a:r>
              <a:rPr lang="es-ES"/>
              <a:t>Text</a:t>
            </a:r>
            <a:endParaRPr lang="en-GB"/>
          </a:p>
        </p:txBody>
      </p:sp>
    </p:spTree>
    <p:extLst>
      <p:ext uri="{BB962C8B-B14F-4D97-AF65-F5344CB8AC3E}">
        <p14:creationId xmlns:p14="http://schemas.microsoft.com/office/powerpoint/2010/main" val="21083149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Solo el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608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En blanco">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FF9D9A2-466C-7E92-B648-63C51F3CFAF4}"/>
              </a:ext>
            </a:extLst>
          </p:cNvPr>
          <p:cNvPicPr>
            <a:picLocks noChangeAspect="1"/>
          </p:cNvPicPr>
          <p:nvPr/>
        </p:nvPicPr>
        <p:blipFill>
          <a:blip r:embed="rId2"/>
          <a:stretch>
            <a:fillRect/>
          </a:stretch>
        </p:blipFill>
        <p:spPr>
          <a:xfrm>
            <a:off x="517257" y="2097011"/>
            <a:ext cx="715106" cy="357557"/>
          </a:xfrm>
          <a:prstGeom prst="rect">
            <a:avLst/>
          </a:prstGeom>
          <a:noFill/>
          <a:ln cap="flat">
            <a:noFill/>
          </a:ln>
        </p:spPr>
      </p:pic>
      <p:pic>
        <p:nvPicPr>
          <p:cNvPr id="3" name="Picture 9">
            <a:extLst>
              <a:ext uri="{FF2B5EF4-FFF2-40B4-BE49-F238E27FC236}">
                <a16:creationId xmlns:a16="http://schemas.microsoft.com/office/drawing/2014/main" id="{5FFB1C4D-EA68-96DC-1CA4-54644155BED2}"/>
              </a:ext>
            </a:extLst>
          </p:cNvPr>
          <p:cNvPicPr>
            <a:picLocks noChangeAspect="1"/>
          </p:cNvPicPr>
          <p:nvPr/>
        </p:nvPicPr>
        <p:blipFill>
          <a:blip r:embed="rId2"/>
          <a:stretch>
            <a:fillRect/>
          </a:stretch>
        </p:blipFill>
        <p:spPr>
          <a:xfrm rot="10799991">
            <a:off x="4047847" y="5962994"/>
            <a:ext cx="753511" cy="376760"/>
          </a:xfrm>
          <a:prstGeom prst="rect">
            <a:avLst/>
          </a:prstGeom>
          <a:noFill/>
          <a:ln cap="flat">
            <a:noFill/>
          </a:ln>
        </p:spPr>
      </p:pic>
      <p:sp>
        <p:nvSpPr>
          <p:cNvPr id="4" name="Title 7">
            <a:extLst>
              <a:ext uri="{FF2B5EF4-FFF2-40B4-BE49-F238E27FC236}">
                <a16:creationId xmlns:a16="http://schemas.microsoft.com/office/drawing/2014/main" id="{FF01DAB5-7284-843B-071F-437631AE2310}"/>
              </a:ext>
            </a:extLst>
          </p:cNvPr>
          <p:cNvSpPr txBox="1">
            <a:spLocks noGrp="1"/>
          </p:cNvSpPr>
          <p:nvPr>
            <p:ph type="title"/>
          </p:nvPr>
        </p:nvSpPr>
        <p:spPr>
          <a:xfrm>
            <a:off x="712253" y="582225"/>
            <a:ext cx="3549865" cy="1325559"/>
          </a:xfrm>
        </p:spPr>
        <p:txBody>
          <a:bodyPr/>
          <a:lstStyle>
            <a:lvl1pPr>
              <a:defRPr sz="4000"/>
            </a:lvl1pPr>
          </a:lstStyle>
          <a:p>
            <a:pPr lvl="0"/>
            <a:r>
              <a:rPr lang="es-ES"/>
              <a:t>Haga clic para modificar el estilo de título del patrón</a:t>
            </a:r>
            <a:endParaRPr lang="en-US"/>
          </a:p>
        </p:txBody>
      </p:sp>
      <p:sp>
        <p:nvSpPr>
          <p:cNvPr id="5" name="Marcador de texto 7">
            <a:extLst>
              <a:ext uri="{FF2B5EF4-FFF2-40B4-BE49-F238E27FC236}">
                <a16:creationId xmlns:a16="http://schemas.microsoft.com/office/drawing/2014/main" id="{D380C6E6-B7F5-C620-2B7D-FF1CAF8FD1E3}"/>
              </a:ext>
            </a:extLst>
          </p:cNvPr>
          <p:cNvSpPr txBox="1">
            <a:spLocks noGrp="1"/>
          </p:cNvSpPr>
          <p:nvPr>
            <p:ph type="body" idx="4294967295"/>
          </p:nvPr>
        </p:nvSpPr>
        <p:spPr>
          <a:xfrm>
            <a:off x="711522" y="2454587"/>
            <a:ext cx="4089397" cy="3319464"/>
          </a:xfrm>
        </p:spPr>
        <p:txBody>
          <a:bodyPr/>
          <a:lstStyle>
            <a:lvl1pPr marL="0" indent="0" algn="just">
              <a:buNone/>
              <a:defRPr/>
            </a:lvl1pPr>
          </a:lstStyle>
          <a:p>
            <a:pPr lvl="0"/>
            <a:r>
              <a:rPr lang="es-ES"/>
              <a:t>Text</a:t>
            </a:r>
            <a:endParaRPr lang="en-GB"/>
          </a:p>
        </p:txBody>
      </p:sp>
    </p:spTree>
    <p:extLst>
      <p:ext uri="{BB962C8B-B14F-4D97-AF65-F5344CB8AC3E}">
        <p14:creationId xmlns:p14="http://schemas.microsoft.com/office/powerpoint/2010/main" val="1159195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736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En blanco">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7EAE08C-C141-1E07-364A-9A8372F2FB44}"/>
              </a:ext>
            </a:extLst>
          </p:cNvPr>
          <p:cNvPicPr>
            <a:picLocks noChangeAspect="1"/>
          </p:cNvPicPr>
          <p:nvPr/>
        </p:nvPicPr>
        <p:blipFill>
          <a:blip r:embed="rId2"/>
          <a:stretch>
            <a:fillRect/>
          </a:stretch>
        </p:blipFill>
        <p:spPr>
          <a:xfrm>
            <a:off x="7446379" y="1907785"/>
            <a:ext cx="715106" cy="357557"/>
          </a:xfrm>
          <a:prstGeom prst="rect">
            <a:avLst/>
          </a:prstGeom>
          <a:noFill/>
          <a:ln cap="flat">
            <a:noFill/>
          </a:ln>
        </p:spPr>
      </p:pic>
      <p:pic>
        <p:nvPicPr>
          <p:cNvPr id="3" name="Picture 9">
            <a:extLst>
              <a:ext uri="{FF2B5EF4-FFF2-40B4-BE49-F238E27FC236}">
                <a16:creationId xmlns:a16="http://schemas.microsoft.com/office/drawing/2014/main" id="{A5D26507-5EA2-0A60-8085-5BC78E4CFE3E}"/>
              </a:ext>
            </a:extLst>
          </p:cNvPr>
          <p:cNvPicPr>
            <a:picLocks noChangeAspect="1"/>
          </p:cNvPicPr>
          <p:nvPr/>
        </p:nvPicPr>
        <p:blipFill>
          <a:blip r:embed="rId2"/>
          <a:stretch>
            <a:fillRect/>
          </a:stretch>
        </p:blipFill>
        <p:spPr>
          <a:xfrm rot="10799991">
            <a:off x="10976960" y="5773768"/>
            <a:ext cx="753511" cy="376760"/>
          </a:xfrm>
          <a:prstGeom prst="rect">
            <a:avLst/>
          </a:prstGeom>
          <a:noFill/>
          <a:ln cap="flat">
            <a:noFill/>
          </a:ln>
        </p:spPr>
      </p:pic>
      <p:sp>
        <p:nvSpPr>
          <p:cNvPr id="4" name="Title 7">
            <a:extLst>
              <a:ext uri="{FF2B5EF4-FFF2-40B4-BE49-F238E27FC236}">
                <a16:creationId xmlns:a16="http://schemas.microsoft.com/office/drawing/2014/main" id="{CA2DCDAB-518E-4805-3879-6127D6FA7DF7}"/>
              </a:ext>
            </a:extLst>
          </p:cNvPr>
          <p:cNvSpPr txBox="1">
            <a:spLocks noGrp="1"/>
          </p:cNvSpPr>
          <p:nvPr>
            <p:ph type="title"/>
          </p:nvPr>
        </p:nvSpPr>
        <p:spPr>
          <a:xfrm>
            <a:off x="7641366" y="392999"/>
            <a:ext cx="3549865" cy="1325559"/>
          </a:xfrm>
        </p:spPr>
        <p:txBody>
          <a:bodyPr/>
          <a:lstStyle>
            <a:lvl1pPr>
              <a:defRPr sz="4000"/>
            </a:lvl1pPr>
          </a:lstStyle>
          <a:p>
            <a:pPr lvl="0"/>
            <a:r>
              <a:rPr lang="es-ES"/>
              <a:t>Haga clic para modificar el estilo de título del patrón</a:t>
            </a:r>
            <a:endParaRPr lang="en-US"/>
          </a:p>
        </p:txBody>
      </p:sp>
      <p:sp>
        <p:nvSpPr>
          <p:cNvPr id="5" name="Marcador de texto 7">
            <a:extLst>
              <a:ext uri="{FF2B5EF4-FFF2-40B4-BE49-F238E27FC236}">
                <a16:creationId xmlns:a16="http://schemas.microsoft.com/office/drawing/2014/main" id="{643C000E-6A4D-6423-FCEE-CE5AD50191FB}"/>
              </a:ext>
            </a:extLst>
          </p:cNvPr>
          <p:cNvSpPr txBox="1">
            <a:spLocks noGrp="1"/>
          </p:cNvSpPr>
          <p:nvPr>
            <p:ph type="body" idx="4294967295"/>
          </p:nvPr>
        </p:nvSpPr>
        <p:spPr>
          <a:xfrm>
            <a:off x="7640634" y="2265361"/>
            <a:ext cx="4089397" cy="3319464"/>
          </a:xfrm>
        </p:spPr>
        <p:txBody>
          <a:bodyPr/>
          <a:lstStyle>
            <a:lvl1pPr marL="0" indent="0" algn="just">
              <a:buNone/>
              <a:defRPr/>
            </a:lvl1pPr>
          </a:lstStyle>
          <a:p>
            <a:pPr lvl="0"/>
            <a:r>
              <a:rPr lang="es-ES"/>
              <a:t>Text</a:t>
            </a:r>
            <a:endParaRPr lang="en-GB"/>
          </a:p>
        </p:txBody>
      </p:sp>
      <p:pic>
        <p:nvPicPr>
          <p:cNvPr id="6" name="Imagen 8" descr="Interfaz de usuario gráfica, Texto&#10;&#10;Descripción generada automáticamente">
            <a:extLst>
              <a:ext uri="{FF2B5EF4-FFF2-40B4-BE49-F238E27FC236}">
                <a16:creationId xmlns:a16="http://schemas.microsoft.com/office/drawing/2014/main" id="{BD50D32B-9072-28D3-E655-D965C0C0C9F9}"/>
              </a:ext>
            </a:extLst>
          </p:cNvPr>
          <p:cNvPicPr>
            <a:picLocks noChangeAspect="1"/>
          </p:cNvPicPr>
          <p:nvPr/>
        </p:nvPicPr>
        <p:blipFill>
          <a:blip r:embed="rId3"/>
          <a:stretch>
            <a:fillRect/>
          </a:stretch>
        </p:blipFill>
        <p:spPr>
          <a:xfrm>
            <a:off x="-223515" y="5807912"/>
            <a:ext cx="1930398" cy="1050087"/>
          </a:xfrm>
          <a:prstGeom prst="rect">
            <a:avLst/>
          </a:prstGeom>
          <a:noFill/>
          <a:ln cap="flat">
            <a:noFill/>
          </a:ln>
        </p:spPr>
      </p:pic>
    </p:spTree>
    <p:extLst>
      <p:ext uri="{BB962C8B-B14F-4D97-AF65-F5344CB8AC3E}">
        <p14:creationId xmlns:p14="http://schemas.microsoft.com/office/powerpoint/2010/main" val="335956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7_En blanco">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304BA2A-E7FA-3B21-27B8-1275DDCCC8A6}"/>
              </a:ext>
            </a:extLst>
          </p:cNvPr>
          <p:cNvPicPr>
            <a:picLocks noChangeAspect="1"/>
          </p:cNvPicPr>
          <p:nvPr/>
        </p:nvPicPr>
        <p:blipFill>
          <a:blip r:embed="rId2"/>
          <a:stretch>
            <a:fillRect/>
          </a:stretch>
        </p:blipFill>
        <p:spPr>
          <a:xfrm>
            <a:off x="853436" y="3988036"/>
            <a:ext cx="2873666" cy="1436833"/>
          </a:xfrm>
          <a:prstGeom prst="rect">
            <a:avLst/>
          </a:prstGeom>
          <a:noFill/>
          <a:ln cap="flat">
            <a:noFill/>
          </a:ln>
        </p:spPr>
      </p:pic>
      <p:pic>
        <p:nvPicPr>
          <p:cNvPr id="3" name="Picture 3">
            <a:extLst>
              <a:ext uri="{FF2B5EF4-FFF2-40B4-BE49-F238E27FC236}">
                <a16:creationId xmlns:a16="http://schemas.microsoft.com/office/drawing/2014/main" id="{F77FCA24-662E-210E-D6F4-6F2714F0E7C5}"/>
              </a:ext>
            </a:extLst>
          </p:cNvPr>
          <p:cNvPicPr>
            <a:picLocks noChangeAspect="1"/>
          </p:cNvPicPr>
          <p:nvPr/>
        </p:nvPicPr>
        <p:blipFill>
          <a:blip r:embed="rId2"/>
          <a:stretch>
            <a:fillRect/>
          </a:stretch>
        </p:blipFill>
        <p:spPr>
          <a:xfrm>
            <a:off x="8464893" y="3988036"/>
            <a:ext cx="2873666" cy="1436833"/>
          </a:xfrm>
          <a:prstGeom prst="rect">
            <a:avLst/>
          </a:prstGeom>
          <a:noFill/>
          <a:ln cap="flat">
            <a:noFill/>
          </a:ln>
        </p:spPr>
      </p:pic>
      <p:pic>
        <p:nvPicPr>
          <p:cNvPr id="4" name="Picture 3">
            <a:extLst>
              <a:ext uri="{FF2B5EF4-FFF2-40B4-BE49-F238E27FC236}">
                <a16:creationId xmlns:a16="http://schemas.microsoft.com/office/drawing/2014/main" id="{BD945FB9-5086-A9FD-3BBE-004BF2AA9EAA}"/>
              </a:ext>
            </a:extLst>
          </p:cNvPr>
          <p:cNvPicPr>
            <a:picLocks noChangeAspect="1"/>
          </p:cNvPicPr>
          <p:nvPr/>
        </p:nvPicPr>
        <p:blipFill>
          <a:blip r:embed="rId2"/>
          <a:stretch>
            <a:fillRect/>
          </a:stretch>
        </p:blipFill>
        <p:spPr>
          <a:xfrm>
            <a:off x="4659169" y="3988036"/>
            <a:ext cx="2873666" cy="1436833"/>
          </a:xfrm>
          <a:prstGeom prst="rect">
            <a:avLst/>
          </a:prstGeom>
          <a:noFill/>
          <a:ln cap="flat">
            <a:noFill/>
          </a:ln>
        </p:spPr>
      </p:pic>
      <p:pic>
        <p:nvPicPr>
          <p:cNvPr id="5" name="Picture 3">
            <a:extLst>
              <a:ext uri="{FF2B5EF4-FFF2-40B4-BE49-F238E27FC236}">
                <a16:creationId xmlns:a16="http://schemas.microsoft.com/office/drawing/2014/main" id="{2E930F80-2684-0AF0-00E6-C85BB9A5F5FF}"/>
              </a:ext>
            </a:extLst>
          </p:cNvPr>
          <p:cNvPicPr>
            <a:picLocks noChangeAspect="1"/>
          </p:cNvPicPr>
          <p:nvPr/>
        </p:nvPicPr>
        <p:blipFill>
          <a:blip r:embed="rId2"/>
          <a:stretch>
            <a:fillRect/>
          </a:stretch>
        </p:blipFill>
        <p:spPr>
          <a:xfrm>
            <a:off x="4709022" y="1961717"/>
            <a:ext cx="2873666" cy="1436833"/>
          </a:xfrm>
          <a:prstGeom prst="rect">
            <a:avLst/>
          </a:prstGeom>
          <a:noFill/>
          <a:ln cap="flat">
            <a:noFill/>
          </a:ln>
        </p:spPr>
      </p:pic>
      <p:pic>
        <p:nvPicPr>
          <p:cNvPr id="6" name="Picture 3">
            <a:extLst>
              <a:ext uri="{FF2B5EF4-FFF2-40B4-BE49-F238E27FC236}">
                <a16:creationId xmlns:a16="http://schemas.microsoft.com/office/drawing/2014/main" id="{C8CC133B-07EC-1A4E-8DE6-5475BB6C2AE2}"/>
              </a:ext>
            </a:extLst>
          </p:cNvPr>
          <p:cNvPicPr>
            <a:picLocks noChangeAspect="1"/>
          </p:cNvPicPr>
          <p:nvPr/>
        </p:nvPicPr>
        <p:blipFill>
          <a:blip r:embed="rId2"/>
          <a:stretch>
            <a:fillRect/>
          </a:stretch>
        </p:blipFill>
        <p:spPr>
          <a:xfrm>
            <a:off x="8464893" y="1992166"/>
            <a:ext cx="2873666" cy="1436833"/>
          </a:xfrm>
          <a:prstGeom prst="rect">
            <a:avLst/>
          </a:prstGeom>
          <a:noFill/>
          <a:ln cap="flat">
            <a:noFill/>
          </a:ln>
        </p:spPr>
      </p:pic>
      <p:sp>
        <p:nvSpPr>
          <p:cNvPr id="7" name="Marcador de texto 9">
            <a:extLst>
              <a:ext uri="{FF2B5EF4-FFF2-40B4-BE49-F238E27FC236}">
                <a16:creationId xmlns:a16="http://schemas.microsoft.com/office/drawing/2014/main" id="{960CF08C-5840-3C30-EC7B-1D46F9C29926}"/>
              </a:ext>
            </a:extLst>
          </p:cNvPr>
          <p:cNvSpPr txBox="1">
            <a:spLocks noGrp="1"/>
          </p:cNvSpPr>
          <p:nvPr>
            <p:ph type="body" idx="4294967295"/>
          </p:nvPr>
        </p:nvSpPr>
        <p:spPr>
          <a:xfrm>
            <a:off x="1057275" y="365129"/>
            <a:ext cx="9732965" cy="1068384"/>
          </a:xfrm>
        </p:spPr>
        <p:txBody>
          <a:bodyPr anchorCtr="1"/>
          <a:lstStyle>
            <a:lvl1pPr marL="0" indent="0" algn="ctr">
              <a:buNone/>
              <a:defRPr sz="5400">
                <a:latin typeface="Roboto" pitchFamily="2"/>
                <a:ea typeface="Roboto" pitchFamily="2"/>
              </a:defRPr>
            </a:lvl1pPr>
          </a:lstStyle>
          <a:p>
            <a:pPr lvl="0"/>
            <a:r>
              <a:rPr lang="es-ES"/>
              <a:t>Title</a:t>
            </a:r>
            <a:endParaRPr lang="en-GB"/>
          </a:p>
        </p:txBody>
      </p:sp>
      <p:sp>
        <p:nvSpPr>
          <p:cNvPr id="8" name="Marcador de texto 16">
            <a:extLst>
              <a:ext uri="{FF2B5EF4-FFF2-40B4-BE49-F238E27FC236}">
                <a16:creationId xmlns:a16="http://schemas.microsoft.com/office/drawing/2014/main" id="{8AEF8AEF-78EC-0227-4CFC-65FDC50B1B2B}"/>
              </a:ext>
            </a:extLst>
          </p:cNvPr>
          <p:cNvSpPr txBox="1">
            <a:spLocks noGrp="1"/>
          </p:cNvSpPr>
          <p:nvPr>
            <p:ph type="body" idx="4294967295"/>
          </p:nvPr>
        </p:nvSpPr>
        <p:spPr>
          <a:xfrm>
            <a:off x="4914104" y="2123858"/>
            <a:ext cx="2363788" cy="1153158"/>
          </a:xfrm>
        </p:spPr>
        <p:txBody>
          <a:bodyPr/>
          <a:lstStyle>
            <a:lvl1pPr marL="1143000" lvl="2">
              <a:spcBef>
                <a:spcPts val="500"/>
              </a:spcBef>
              <a:defRPr sz="2800"/>
            </a:lvl1pPr>
          </a:lstStyle>
          <a:p>
            <a:pPr lvl="2"/>
            <a:r>
              <a:rPr lang="es-ES"/>
              <a:t>Text</a:t>
            </a:r>
            <a:endParaRPr lang="en-GB"/>
          </a:p>
        </p:txBody>
      </p:sp>
      <p:sp>
        <p:nvSpPr>
          <p:cNvPr id="9" name="Marcador de texto 16">
            <a:extLst>
              <a:ext uri="{FF2B5EF4-FFF2-40B4-BE49-F238E27FC236}">
                <a16:creationId xmlns:a16="http://schemas.microsoft.com/office/drawing/2014/main" id="{14CBF780-B045-69D4-52DA-1A71254EAB29}"/>
              </a:ext>
            </a:extLst>
          </p:cNvPr>
          <p:cNvSpPr txBox="1">
            <a:spLocks noGrp="1"/>
          </p:cNvSpPr>
          <p:nvPr>
            <p:ph type="body" idx="4294967295"/>
          </p:nvPr>
        </p:nvSpPr>
        <p:spPr>
          <a:xfrm>
            <a:off x="1057275" y="2103558"/>
            <a:ext cx="2363788" cy="1153158"/>
          </a:xfrm>
        </p:spPr>
        <p:txBody>
          <a:bodyPr/>
          <a:lstStyle>
            <a:lvl1pPr marL="1143000" lvl="2">
              <a:spcBef>
                <a:spcPts val="500"/>
              </a:spcBef>
              <a:defRPr sz="2800"/>
            </a:lvl1pPr>
          </a:lstStyle>
          <a:p>
            <a:pPr lvl="2"/>
            <a:r>
              <a:rPr lang="es-ES"/>
              <a:t>Text</a:t>
            </a:r>
            <a:endParaRPr lang="en-GB"/>
          </a:p>
        </p:txBody>
      </p:sp>
      <p:sp>
        <p:nvSpPr>
          <p:cNvPr id="10" name="Marcador de texto 16">
            <a:extLst>
              <a:ext uri="{FF2B5EF4-FFF2-40B4-BE49-F238E27FC236}">
                <a16:creationId xmlns:a16="http://schemas.microsoft.com/office/drawing/2014/main" id="{1506EDD3-0B95-BC89-487C-32B12CBA7E50}"/>
              </a:ext>
            </a:extLst>
          </p:cNvPr>
          <p:cNvSpPr txBox="1">
            <a:spLocks noGrp="1"/>
          </p:cNvSpPr>
          <p:nvPr>
            <p:ph type="body" idx="4294967295"/>
          </p:nvPr>
        </p:nvSpPr>
        <p:spPr>
          <a:xfrm>
            <a:off x="4963966" y="4093933"/>
            <a:ext cx="2363788" cy="1153158"/>
          </a:xfrm>
        </p:spPr>
        <p:txBody>
          <a:bodyPr/>
          <a:lstStyle>
            <a:lvl1pPr marL="1143000" lvl="2">
              <a:spcBef>
                <a:spcPts val="500"/>
              </a:spcBef>
              <a:defRPr sz="2800"/>
            </a:lvl1pPr>
          </a:lstStyle>
          <a:p>
            <a:pPr lvl="2"/>
            <a:r>
              <a:rPr lang="es-ES"/>
              <a:t>Text</a:t>
            </a:r>
            <a:endParaRPr lang="en-GB"/>
          </a:p>
        </p:txBody>
      </p:sp>
      <p:sp>
        <p:nvSpPr>
          <p:cNvPr id="11" name="Marcador de texto 16">
            <a:extLst>
              <a:ext uri="{FF2B5EF4-FFF2-40B4-BE49-F238E27FC236}">
                <a16:creationId xmlns:a16="http://schemas.microsoft.com/office/drawing/2014/main" id="{6A0F3C78-5A33-4C9F-B896-4A53C4496A43}"/>
              </a:ext>
            </a:extLst>
          </p:cNvPr>
          <p:cNvSpPr txBox="1">
            <a:spLocks noGrp="1"/>
          </p:cNvSpPr>
          <p:nvPr>
            <p:ph type="body" idx="4294967295"/>
          </p:nvPr>
        </p:nvSpPr>
        <p:spPr>
          <a:xfrm>
            <a:off x="8719828" y="2156749"/>
            <a:ext cx="2363788" cy="1153158"/>
          </a:xfrm>
        </p:spPr>
        <p:txBody>
          <a:bodyPr/>
          <a:lstStyle>
            <a:lvl1pPr marL="1143000" lvl="2">
              <a:spcBef>
                <a:spcPts val="500"/>
              </a:spcBef>
              <a:defRPr sz="2800"/>
            </a:lvl1pPr>
          </a:lstStyle>
          <a:p>
            <a:pPr lvl="2"/>
            <a:r>
              <a:rPr lang="es-ES"/>
              <a:t>Text</a:t>
            </a:r>
            <a:endParaRPr lang="en-GB"/>
          </a:p>
        </p:txBody>
      </p:sp>
      <p:sp>
        <p:nvSpPr>
          <p:cNvPr id="12" name="Marcador de texto 16">
            <a:extLst>
              <a:ext uri="{FF2B5EF4-FFF2-40B4-BE49-F238E27FC236}">
                <a16:creationId xmlns:a16="http://schemas.microsoft.com/office/drawing/2014/main" id="{EF1E74B5-D0A3-2363-21E6-DE1B3F7432E7}"/>
              </a:ext>
            </a:extLst>
          </p:cNvPr>
          <p:cNvSpPr txBox="1">
            <a:spLocks noGrp="1"/>
          </p:cNvSpPr>
          <p:nvPr>
            <p:ph type="body" idx="4294967295"/>
          </p:nvPr>
        </p:nvSpPr>
        <p:spPr>
          <a:xfrm>
            <a:off x="1108380" y="4093933"/>
            <a:ext cx="2363788" cy="1153158"/>
          </a:xfrm>
        </p:spPr>
        <p:txBody>
          <a:bodyPr/>
          <a:lstStyle>
            <a:lvl1pPr marL="1143000" lvl="2">
              <a:spcBef>
                <a:spcPts val="500"/>
              </a:spcBef>
              <a:defRPr sz="2800"/>
            </a:lvl1pPr>
          </a:lstStyle>
          <a:p>
            <a:pPr lvl="2"/>
            <a:r>
              <a:rPr lang="es-ES"/>
              <a:t>Text</a:t>
            </a:r>
            <a:endParaRPr lang="en-GB"/>
          </a:p>
        </p:txBody>
      </p:sp>
      <p:sp>
        <p:nvSpPr>
          <p:cNvPr id="13" name="Marcador de texto 16">
            <a:extLst>
              <a:ext uri="{FF2B5EF4-FFF2-40B4-BE49-F238E27FC236}">
                <a16:creationId xmlns:a16="http://schemas.microsoft.com/office/drawing/2014/main" id="{0B7E4E45-A829-C048-BA5D-1523AB11A76A}"/>
              </a:ext>
            </a:extLst>
          </p:cNvPr>
          <p:cNvSpPr txBox="1">
            <a:spLocks noGrp="1"/>
          </p:cNvSpPr>
          <p:nvPr>
            <p:ph type="body" idx="4294967295"/>
          </p:nvPr>
        </p:nvSpPr>
        <p:spPr>
          <a:xfrm>
            <a:off x="8713948" y="4093933"/>
            <a:ext cx="2363788" cy="1153158"/>
          </a:xfrm>
        </p:spPr>
        <p:txBody>
          <a:bodyPr/>
          <a:lstStyle>
            <a:lvl1pPr marL="1143000" lvl="2">
              <a:spcBef>
                <a:spcPts val="500"/>
              </a:spcBef>
              <a:defRPr sz="2800"/>
            </a:lvl1pPr>
          </a:lstStyle>
          <a:p>
            <a:pPr lvl="2"/>
            <a:r>
              <a:rPr lang="es-ES"/>
              <a:t>Text</a:t>
            </a:r>
            <a:endParaRPr lang="en-GB"/>
          </a:p>
        </p:txBody>
      </p:sp>
    </p:spTree>
    <p:extLst>
      <p:ext uri="{BB962C8B-B14F-4D97-AF65-F5344CB8AC3E}">
        <p14:creationId xmlns:p14="http://schemas.microsoft.com/office/powerpoint/2010/main" val="2161069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En blanco">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589343C-C5F1-697E-E508-3B83A205E96A}"/>
              </a:ext>
            </a:extLst>
          </p:cNvPr>
          <p:cNvPicPr>
            <a:picLocks noChangeAspect="1"/>
          </p:cNvPicPr>
          <p:nvPr/>
        </p:nvPicPr>
        <p:blipFill>
          <a:blip r:embed="rId2"/>
          <a:stretch>
            <a:fillRect/>
          </a:stretch>
        </p:blipFill>
        <p:spPr>
          <a:xfrm>
            <a:off x="517257" y="2097011"/>
            <a:ext cx="715106" cy="357557"/>
          </a:xfrm>
          <a:prstGeom prst="rect">
            <a:avLst/>
          </a:prstGeom>
          <a:noFill/>
          <a:ln cap="flat">
            <a:noFill/>
          </a:ln>
        </p:spPr>
      </p:pic>
      <p:pic>
        <p:nvPicPr>
          <p:cNvPr id="3" name="Picture 9">
            <a:extLst>
              <a:ext uri="{FF2B5EF4-FFF2-40B4-BE49-F238E27FC236}">
                <a16:creationId xmlns:a16="http://schemas.microsoft.com/office/drawing/2014/main" id="{813D5C9E-CDE4-EEEA-155A-1B23AE777966}"/>
              </a:ext>
            </a:extLst>
          </p:cNvPr>
          <p:cNvPicPr>
            <a:picLocks noChangeAspect="1"/>
          </p:cNvPicPr>
          <p:nvPr/>
        </p:nvPicPr>
        <p:blipFill>
          <a:blip r:embed="rId2"/>
          <a:stretch>
            <a:fillRect/>
          </a:stretch>
        </p:blipFill>
        <p:spPr>
          <a:xfrm rot="10799991">
            <a:off x="4047847" y="5962994"/>
            <a:ext cx="753511" cy="376760"/>
          </a:xfrm>
          <a:prstGeom prst="rect">
            <a:avLst/>
          </a:prstGeom>
          <a:noFill/>
          <a:ln cap="flat">
            <a:noFill/>
          </a:ln>
        </p:spPr>
      </p:pic>
      <p:sp>
        <p:nvSpPr>
          <p:cNvPr id="4" name="Title 7">
            <a:extLst>
              <a:ext uri="{FF2B5EF4-FFF2-40B4-BE49-F238E27FC236}">
                <a16:creationId xmlns:a16="http://schemas.microsoft.com/office/drawing/2014/main" id="{FDCD06B7-7FDE-4CF0-3614-3B3CD3C3919C}"/>
              </a:ext>
            </a:extLst>
          </p:cNvPr>
          <p:cNvSpPr txBox="1">
            <a:spLocks noGrp="1"/>
          </p:cNvSpPr>
          <p:nvPr>
            <p:ph type="title"/>
          </p:nvPr>
        </p:nvSpPr>
        <p:spPr>
          <a:xfrm>
            <a:off x="712253" y="582225"/>
            <a:ext cx="3549865" cy="1325559"/>
          </a:xfrm>
        </p:spPr>
        <p:txBody>
          <a:bodyPr/>
          <a:lstStyle>
            <a:lvl1pPr>
              <a:defRPr sz="4000"/>
            </a:lvl1pPr>
          </a:lstStyle>
          <a:p>
            <a:pPr lvl="0"/>
            <a:r>
              <a:rPr lang="es-ES"/>
              <a:t>Haga clic para modificar el estilo de título del patrón</a:t>
            </a:r>
            <a:endParaRPr lang="en-US"/>
          </a:p>
        </p:txBody>
      </p:sp>
      <p:sp>
        <p:nvSpPr>
          <p:cNvPr id="5" name="Marcador de texto 7">
            <a:extLst>
              <a:ext uri="{FF2B5EF4-FFF2-40B4-BE49-F238E27FC236}">
                <a16:creationId xmlns:a16="http://schemas.microsoft.com/office/drawing/2014/main" id="{DC53C26F-D680-E2DF-13CE-E5D8BC172F66}"/>
              </a:ext>
            </a:extLst>
          </p:cNvPr>
          <p:cNvSpPr txBox="1">
            <a:spLocks noGrp="1"/>
          </p:cNvSpPr>
          <p:nvPr>
            <p:ph type="body" idx="4294967295"/>
          </p:nvPr>
        </p:nvSpPr>
        <p:spPr>
          <a:xfrm>
            <a:off x="711522" y="2454587"/>
            <a:ext cx="4089397" cy="3319464"/>
          </a:xfrm>
        </p:spPr>
        <p:txBody>
          <a:bodyPr/>
          <a:lstStyle>
            <a:lvl1pPr marL="0" indent="0" algn="just">
              <a:buNone/>
              <a:defRPr/>
            </a:lvl1pPr>
          </a:lstStyle>
          <a:p>
            <a:pPr lvl="0"/>
            <a:r>
              <a:rPr lang="es-ES"/>
              <a:t>Text</a:t>
            </a:r>
            <a:endParaRPr lang="en-GB"/>
          </a:p>
        </p:txBody>
      </p:sp>
    </p:spTree>
    <p:extLst>
      <p:ext uri="{BB962C8B-B14F-4D97-AF65-F5344CB8AC3E}">
        <p14:creationId xmlns:p14="http://schemas.microsoft.com/office/powerpoint/2010/main" val="681168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4082A33-6B7D-AC7C-8B8B-15A0A8E0FD7F}"/>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1" compatLnSpc="1">
            <a:noAutofit/>
          </a:bodyPr>
          <a:lstStyle/>
          <a:p>
            <a:pPr lvl="0"/>
            <a:r>
              <a:rPr lang="es-ES"/>
              <a:t>Patrón EELISA</a:t>
            </a:r>
            <a:endParaRPr lang="en-GB"/>
          </a:p>
        </p:txBody>
      </p:sp>
      <p:sp>
        <p:nvSpPr>
          <p:cNvPr id="3" name="Marcador de texto 2">
            <a:extLst>
              <a:ext uri="{FF2B5EF4-FFF2-40B4-BE49-F238E27FC236}">
                <a16:creationId xmlns:a16="http://schemas.microsoft.com/office/drawing/2014/main" id="{C4471756-AD20-ACF3-28B8-B85E975FF44A}"/>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4" name="Imagen 7" descr="Interfaz de usuario gráfica, Texto&#10;&#10;Descripción generada automáticamente">
            <a:extLst>
              <a:ext uri="{FF2B5EF4-FFF2-40B4-BE49-F238E27FC236}">
                <a16:creationId xmlns:a16="http://schemas.microsoft.com/office/drawing/2014/main" id="{F02AF898-D65A-FA16-35B4-41EF4EB35E2F}"/>
              </a:ext>
            </a:extLst>
          </p:cNvPr>
          <p:cNvPicPr>
            <a:picLocks noChangeAspect="1"/>
          </p:cNvPicPr>
          <p:nvPr/>
        </p:nvPicPr>
        <p:blipFill>
          <a:blip r:embed="rId17"/>
          <a:stretch>
            <a:fillRect/>
          </a:stretch>
        </p:blipFill>
        <p:spPr>
          <a:xfrm>
            <a:off x="0" y="5872477"/>
            <a:ext cx="1811700" cy="985522"/>
          </a:xfrm>
          <a:prstGeom prst="rect">
            <a:avLst/>
          </a:prstGeom>
          <a:noFill/>
          <a:ln cap="flat">
            <a:noFill/>
          </a:ln>
        </p:spPr>
      </p:pic>
      <p:pic>
        <p:nvPicPr>
          <p:cNvPr id="5" name="Imagen 8">
            <a:extLst>
              <a:ext uri="{FF2B5EF4-FFF2-40B4-BE49-F238E27FC236}">
                <a16:creationId xmlns:a16="http://schemas.microsoft.com/office/drawing/2014/main" id="{D526E295-00CC-CD46-3845-A52CE14CF251}"/>
              </a:ext>
            </a:extLst>
          </p:cNvPr>
          <p:cNvPicPr>
            <a:picLocks noChangeAspect="1"/>
          </p:cNvPicPr>
          <p:nvPr/>
        </p:nvPicPr>
        <p:blipFill>
          <a:blip r:embed="rId18"/>
          <a:stretch>
            <a:fillRect/>
          </a:stretch>
        </p:blipFill>
        <p:spPr>
          <a:xfrm>
            <a:off x="11353803" y="0"/>
            <a:ext cx="838203" cy="941429"/>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marL="0" marR="0" lvl="0" indent="0" algn="ctr" defTabSz="914400" rtl="0" fontAlgn="auto" hangingPunct="1">
        <a:lnSpc>
          <a:spcPct val="90000"/>
        </a:lnSpc>
        <a:spcBef>
          <a:spcPts val="0"/>
        </a:spcBef>
        <a:spcAft>
          <a:spcPts val="0"/>
        </a:spcAft>
        <a:buNone/>
        <a:tabLst/>
        <a:defRPr lang="es-ES" sz="4400" b="0" i="0" u="none" strike="noStrike" kern="1200" cap="none" spc="0" baseline="0">
          <a:solidFill>
            <a:srgbClr val="000000"/>
          </a:solidFill>
          <a:uFillTx/>
          <a:latin typeface="Roboto" pitchFamily="2"/>
          <a:ea typeface="Roboto" pitchFamily="2"/>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s-ES" sz="3600" b="0" i="0" u="none" strike="noStrike" kern="1200" cap="none" spc="0" baseline="0">
          <a:solidFill>
            <a:srgbClr val="000000"/>
          </a:solidFill>
          <a:uFillTx/>
          <a:latin typeface="Roboto Condensed Light" pitchFamily="2"/>
          <a:ea typeface="Roboto Condensed Light"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s-ES" sz="3200" b="0" i="0" u="none" strike="noStrike" kern="1200" cap="none" spc="0" baseline="0">
          <a:solidFill>
            <a:srgbClr val="000000"/>
          </a:solidFill>
          <a:uFillTx/>
          <a:latin typeface="Roboto Condensed Light" pitchFamily="2"/>
          <a:ea typeface="Roboto Condensed Light" pitchFamily="2"/>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s-ES" sz="2800" b="0" i="0" u="none" strike="noStrike" kern="1200" cap="none" spc="0" baseline="0">
          <a:solidFill>
            <a:srgbClr val="000000"/>
          </a:solidFill>
          <a:uFillTx/>
          <a:latin typeface="Roboto Condensed Light" pitchFamily="2"/>
          <a:ea typeface="Roboto Condensed Light" pitchFamily="2"/>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s-ES" sz="2400" b="0" i="0" u="none" strike="noStrike" kern="1200" cap="none" spc="0" baseline="0">
          <a:solidFill>
            <a:srgbClr val="000000"/>
          </a:solidFill>
          <a:uFillTx/>
          <a:latin typeface="Roboto Condensed Light" pitchFamily="2"/>
          <a:ea typeface="Roboto Condensed Light" pitchFamily="2"/>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s-ES" sz="2000" b="0" i="0" u="none" strike="noStrike" kern="1200" cap="none" spc="0" baseline="0">
          <a:solidFill>
            <a:srgbClr val="000000"/>
          </a:solidFill>
          <a:uFillTx/>
          <a:latin typeface="Roboto Condensed Light" pitchFamily="2"/>
          <a:ea typeface="Roboto Condensed Light"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image" Target="../media/image31.png"/><Relationship Id="rId16" Type="http://schemas.openxmlformats.org/officeDocument/2006/relationships/image" Target="../media/image45.png"/><Relationship Id="rId1" Type="http://schemas.openxmlformats.org/officeDocument/2006/relationships/slideLayout" Target="../slideLayouts/slideLayout15.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27.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pic>
        <p:nvPicPr>
          <p:cNvPr id="2" name="Google Shape;106;p3">
            <a:extLst>
              <a:ext uri="{FF2B5EF4-FFF2-40B4-BE49-F238E27FC236}">
                <a16:creationId xmlns:a16="http://schemas.microsoft.com/office/drawing/2014/main" id="{74C72FBD-5F48-89C4-BE81-547CFD251EB4}"/>
              </a:ext>
            </a:extLst>
          </p:cNvPr>
          <p:cNvPicPr>
            <a:picLocks noChangeAspect="1"/>
          </p:cNvPicPr>
          <p:nvPr/>
        </p:nvPicPr>
        <p:blipFill>
          <a:blip r:embed="rId2">
            <a:alphaModFix/>
          </a:blip>
          <a:srcRect/>
          <a:stretch>
            <a:fillRect/>
          </a:stretch>
        </p:blipFill>
        <p:spPr>
          <a:xfrm rot="10799991">
            <a:off x="7258552" y="3439798"/>
            <a:ext cx="304778" cy="609548"/>
          </a:xfrm>
          <a:prstGeom prst="rect">
            <a:avLst/>
          </a:prstGeom>
          <a:noFill/>
          <a:ln cap="flat">
            <a:noFill/>
          </a:ln>
        </p:spPr>
      </p:pic>
      <p:pic>
        <p:nvPicPr>
          <p:cNvPr id="3" name="Google Shape;111;p3">
            <a:extLst>
              <a:ext uri="{FF2B5EF4-FFF2-40B4-BE49-F238E27FC236}">
                <a16:creationId xmlns:a16="http://schemas.microsoft.com/office/drawing/2014/main" id="{6E71397B-2E90-ABF2-E74E-7AC677A064BD}"/>
              </a:ext>
            </a:extLst>
          </p:cNvPr>
          <p:cNvPicPr>
            <a:picLocks noChangeAspect="1"/>
          </p:cNvPicPr>
          <p:nvPr/>
        </p:nvPicPr>
        <p:blipFill>
          <a:blip r:embed="rId3">
            <a:alphaModFix/>
          </a:blip>
          <a:srcRect/>
          <a:stretch>
            <a:fillRect/>
          </a:stretch>
        </p:blipFill>
        <p:spPr>
          <a:xfrm rot="10799991">
            <a:off x="507665" y="1971510"/>
            <a:ext cx="297545" cy="595091"/>
          </a:xfrm>
          <a:prstGeom prst="rect">
            <a:avLst/>
          </a:prstGeom>
          <a:noFill/>
          <a:ln cap="flat">
            <a:noFill/>
          </a:ln>
        </p:spPr>
      </p:pic>
      <p:sp>
        <p:nvSpPr>
          <p:cNvPr id="4" name="Título 2">
            <a:extLst>
              <a:ext uri="{FF2B5EF4-FFF2-40B4-BE49-F238E27FC236}">
                <a16:creationId xmlns:a16="http://schemas.microsoft.com/office/drawing/2014/main" id="{10818E96-42CE-5F84-2110-C49F13298B35}"/>
              </a:ext>
            </a:extLst>
          </p:cNvPr>
          <p:cNvSpPr txBox="1">
            <a:spLocks noGrp="1"/>
          </p:cNvSpPr>
          <p:nvPr>
            <p:ph type="title"/>
          </p:nvPr>
        </p:nvSpPr>
        <p:spPr/>
        <p:txBody>
          <a:bodyPr/>
          <a:lstStyle/>
          <a:p>
            <a:pPr lvl="0"/>
            <a:r>
              <a:rPr lang="es-ES" sz="4400"/>
              <a:t>EELISA ACTIVITY</a:t>
            </a:r>
          </a:p>
        </p:txBody>
      </p:sp>
      <p:sp>
        <p:nvSpPr>
          <p:cNvPr id="5" name="Marcador de texto 10">
            <a:extLst>
              <a:ext uri="{FF2B5EF4-FFF2-40B4-BE49-F238E27FC236}">
                <a16:creationId xmlns:a16="http://schemas.microsoft.com/office/drawing/2014/main" id="{3420F736-D36A-B9CF-059C-7B89EE496235}"/>
              </a:ext>
            </a:extLst>
          </p:cNvPr>
          <p:cNvSpPr txBox="1">
            <a:spLocks noGrp="1"/>
          </p:cNvSpPr>
          <p:nvPr>
            <p:ph type="body" idx="4294967295"/>
          </p:nvPr>
        </p:nvSpPr>
        <p:spPr>
          <a:xfrm>
            <a:off x="7640634" y="2265361"/>
            <a:ext cx="4089397" cy="1091629"/>
          </a:xfrm>
        </p:spPr>
        <p:txBody>
          <a:bodyPr/>
          <a:lstStyle/>
          <a:p>
            <a:pPr lvl="0"/>
            <a:r>
              <a:rPr lang="en-US" sz="2000" dirty="0"/>
              <a:t>Co-creation of new concepts of sustainable food taking into account the voice of consumers </a:t>
            </a:r>
            <a:endParaRPr lang="es-ES" sz="2000" dirty="0"/>
          </a:p>
        </p:txBody>
      </p:sp>
      <p:sp>
        <p:nvSpPr>
          <p:cNvPr id="6" name="Marcador de texto 10">
            <a:extLst>
              <a:ext uri="{FF2B5EF4-FFF2-40B4-BE49-F238E27FC236}">
                <a16:creationId xmlns:a16="http://schemas.microsoft.com/office/drawing/2014/main" id="{EC602FC8-FA20-9BE0-E354-990B3500616D}"/>
              </a:ext>
            </a:extLst>
          </p:cNvPr>
          <p:cNvSpPr txBox="1"/>
          <p:nvPr/>
        </p:nvSpPr>
        <p:spPr>
          <a:xfrm>
            <a:off x="7620381" y="3375717"/>
            <a:ext cx="4089397" cy="436077"/>
          </a:xfrm>
          <a:prstGeom prst="rect">
            <a:avLst/>
          </a:prstGeom>
          <a:noFill/>
          <a:ln cap="flat">
            <a:noFill/>
          </a:ln>
        </p:spPr>
        <p:txBody>
          <a:bodyPr vert="horz" wrap="square" lIns="91440" tIns="45720" rIns="91440" bIns="45720" anchor="t" anchorCtr="0" compatLnSpc="1">
            <a:noAutofit/>
          </a:bodyPr>
          <a:lstStyle/>
          <a:p>
            <a:pPr marL="0" marR="0" lvl="0" indent="0" algn="just"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s-ES" sz="2000" b="0" i="0" u="none" strike="noStrike" kern="1200" cap="none" spc="0" baseline="0">
                <a:solidFill>
                  <a:srgbClr val="ED7D31"/>
                </a:solidFill>
                <a:uFillTx/>
                <a:latin typeface="Roboto Condensed Light" pitchFamily="2"/>
                <a:ea typeface="Roboto Condensed Light" pitchFamily="2"/>
              </a:rPr>
              <a:t>Date of the activity: 14 – 18 </a:t>
            </a:r>
            <a:r>
              <a:rPr lang="es-ES" sz="2000" b="0" i="0" u="none" strike="noStrike" kern="0" cap="none" spc="0" baseline="0">
                <a:solidFill>
                  <a:srgbClr val="ED7D31"/>
                </a:solidFill>
                <a:uFillTx/>
                <a:latin typeface="Roboto Condensed Light" pitchFamily="2"/>
                <a:ea typeface="Roboto Condensed Light" pitchFamily="2"/>
              </a:rPr>
              <a:t>M</a:t>
            </a:r>
            <a:r>
              <a:rPr lang="es-ES" sz="2000" b="0" i="0" u="none" strike="noStrike" kern="1200" cap="none" spc="0" baseline="0">
                <a:solidFill>
                  <a:srgbClr val="ED7D31"/>
                </a:solidFill>
                <a:uFillTx/>
                <a:latin typeface="Roboto Condensed Light" pitchFamily="2"/>
                <a:ea typeface="Roboto Condensed Light" pitchFamily="2"/>
              </a:rPr>
              <a:t>arch, 2022 </a:t>
            </a:r>
          </a:p>
        </p:txBody>
      </p:sp>
      <p:sp>
        <p:nvSpPr>
          <p:cNvPr id="7" name="Marcador de texto 10">
            <a:extLst>
              <a:ext uri="{FF2B5EF4-FFF2-40B4-BE49-F238E27FC236}">
                <a16:creationId xmlns:a16="http://schemas.microsoft.com/office/drawing/2014/main" id="{68D72A2F-7AD5-D562-7509-2777252A899B}"/>
              </a:ext>
            </a:extLst>
          </p:cNvPr>
          <p:cNvSpPr txBox="1"/>
          <p:nvPr/>
        </p:nvSpPr>
        <p:spPr>
          <a:xfrm>
            <a:off x="7640634" y="4219690"/>
            <a:ext cx="4089397" cy="436077"/>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s-ES" sz="2000" b="0" i="0" u="none" strike="noStrike" kern="1200" cap="none" spc="0" baseline="0">
                <a:solidFill>
                  <a:srgbClr val="000000"/>
                </a:solidFill>
                <a:uFillTx/>
                <a:latin typeface="Roboto Condensed Light" pitchFamily="2"/>
                <a:ea typeface="Roboto Condensed Light" pitchFamily="2"/>
              </a:rPr>
              <a:t>Organized by</a:t>
            </a:r>
            <a:r>
              <a:rPr lang="es-ES" sz="2000" b="0" i="0" u="none" strike="noStrike" kern="0" cap="none" spc="0" baseline="0">
                <a:solidFill>
                  <a:srgbClr val="000000"/>
                </a:solidFill>
                <a:uFillTx/>
                <a:latin typeface="Roboto Condensed Light" pitchFamily="2"/>
                <a:ea typeface="Roboto Condensed Light" pitchFamily="2"/>
              </a:rPr>
              <a:t>: Carolina Chaya Romero</a:t>
            </a:r>
            <a:endParaRPr lang="es-ES" sz="2000" b="0" i="0" u="none" strike="noStrike" kern="1200" cap="none" spc="0" baseline="0">
              <a:solidFill>
                <a:srgbClr val="000000"/>
              </a:solidFill>
              <a:uFillTx/>
              <a:latin typeface="Roboto Condensed Light" pitchFamily="2"/>
              <a:ea typeface="Roboto Condensed Light" pitchFamily="2"/>
            </a:endParaRPr>
          </a:p>
        </p:txBody>
      </p:sp>
      <p:sp>
        <p:nvSpPr>
          <p:cNvPr id="8" name="CuadroTexto 17">
            <a:extLst>
              <a:ext uri="{FF2B5EF4-FFF2-40B4-BE49-F238E27FC236}">
                <a16:creationId xmlns:a16="http://schemas.microsoft.com/office/drawing/2014/main" id="{2DC28925-0D1B-2960-E190-18526D8BF595}"/>
              </a:ext>
            </a:extLst>
          </p:cNvPr>
          <p:cNvSpPr txBox="1"/>
          <p:nvPr/>
        </p:nvSpPr>
        <p:spPr>
          <a:xfrm>
            <a:off x="1199866" y="2145319"/>
            <a:ext cx="1798304"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FFFFFF"/>
                </a:solidFill>
                <a:uFillTx/>
                <a:latin typeface="Calibri"/>
              </a:rPr>
              <a:t>Image of the activity</a:t>
            </a:r>
          </a:p>
        </p:txBody>
      </p:sp>
      <p:sp>
        <p:nvSpPr>
          <p:cNvPr id="9" name="Marcador de texto 10">
            <a:extLst>
              <a:ext uri="{FF2B5EF4-FFF2-40B4-BE49-F238E27FC236}">
                <a16:creationId xmlns:a16="http://schemas.microsoft.com/office/drawing/2014/main" id="{18C0EC2C-0B08-08BB-C35B-9AC0F7FAD352}"/>
              </a:ext>
            </a:extLst>
          </p:cNvPr>
          <p:cNvSpPr txBox="1"/>
          <p:nvPr/>
        </p:nvSpPr>
        <p:spPr>
          <a:xfrm>
            <a:off x="7599806" y="5112474"/>
            <a:ext cx="4089397" cy="436077"/>
          </a:xfrm>
          <a:prstGeom prst="rect">
            <a:avLst/>
          </a:prstGeom>
          <a:noFill/>
          <a:ln cap="flat">
            <a:noFill/>
          </a:ln>
        </p:spPr>
        <p:txBody>
          <a:bodyPr vert="horz" wrap="square" lIns="91440" tIns="45720" rIns="91440" bIns="45720" anchor="t" anchorCtr="0" compatLnSpc="1">
            <a:noAutofit/>
          </a:bodyPr>
          <a:lstStyle/>
          <a:p>
            <a:pPr marL="0" marR="0" lvl="0" indent="0" algn="just"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s-ES" sz="2000" b="0" i="0" u="none" strike="noStrike" kern="1200" cap="none" spc="0" baseline="0">
                <a:solidFill>
                  <a:srgbClr val="000000"/>
                </a:solidFill>
                <a:uFillTx/>
                <a:latin typeface="Roboto Condensed Light" pitchFamily="2"/>
                <a:ea typeface="Roboto Condensed Light" pitchFamily="2"/>
              </a:rPr>
              <a:t>Sponsors/other stakeholders: No</a:t>
            </a:r>
          </a:p>
        </p:txBody>
      </p:sp>
      <p:pic>
        <p:nvPicPr>
          <p:cNvPr id="10" name="Google Shape;106;p3">
            <a:extLst>
              <a:ext uri="{FF2B5EF4-FFF2-40B4-BE49-F238E27FC236}">
                <a16:creationId xmlns:a16="http://schemas.microsoft.com/office/drawing/2014/main" id="{BA7B7B0D-13A1-67B8-BA22-C5435821661B}"/>
              </a:ext>
            </a:extLst>
          </p:cNvPr>
          <p:cNvPicPr>
            <a:picLocks noChangeAspect="1"/>
          </p:cNvPicPr>
          <p:nvPr/>
        </p:nvPicPr>
        <p:blipFill>
          <a:blip r:embed="rId2">
            <a:alphaModFix/>
          </a:blip>
          <a:srcRect/>
          <a:stretch>
            <a:fillRect/>
          </a:stretch>
        </p:blipFill>
        <p:spPr>
          <a:xfrm rot="10799991">
            <a:off x="7258552" y="5054363"/>
            <a:ext cx="304778" cy="609548"/>
          </a:xfrm>
          <a:prstGeom prst="rect">
            <a:avLst/>
          </a:prstGeom>
          <a:noFill/>
          <a:ln cap="flat">
            <a:noFill/>
          </a:ln>
        </p:spPr>
      </p:pic>
      <p:pic>
        <p:nvPicPr>
          <p:cNvPr id="11" name="Google Shape;106;p3">
            <a:extLst>
              <a:ext uri="{FF2B5EF4-FFF2-40B4-BE49-F238E27FC236}">
                <a16:creationId xmlns:a16="http://schemas.microsoft.com/office/drawing/2014/main" id="{809C87C3-F767-87F2-CBEB-32906348BC25}"/>
              </a:ext>
            </a:extLst>
          </p:cNvPr>
          <p:cNvPicPr>
            <a:picLocks noChangeAspect="1"/>
          </p:cNvPicPr>
          <p:nvPr/>
        </p:nvPicPr>
        <p:blipFill>
          <a:blip r:embed="rId2">
            <a:alphaModFix/>
          </a:blip>
          <a:srcRect/>
          <a:stretch>
            <a:fillRect/>
          </a:stretch>
        </p:blipFill>
        <p:spPr>
          <a:xfrm rot="10799991">
            <a:off x="2322429" y="6005687"/>
            <a:ext cx="304778" cy="609548"/>
          </a:xfrm>
          <a:prstGeom prst="rect">
            <a:avLst/>
          </a:prstGeom>
          <a:noFill/>
          <a:ln cap="flat">
            <a:noFill/>
          </a:ln>
        </p:spPr>
      </p:pic>
      <p:sp>
        <p:nvSpPr>
          <p:cNvPr id="12" name="Marcador de texto 10">
            <a:extLst>
              <a:ext uri="{FF2B5EF4-FFF2-40B4-BE49-F238E27FC236}">
                <a16:creationId xmlns:a16="http://schemas.microsoft.com/office/drawing/2014/main" id="{FF5DF2CC-B7A0-47CE-02F9-6D4CB2FCC35A}"/>
              </a:ext>
            </a:extLst>
          </p:cNvPr>
          <p:cNvSpPr txBox="1"/>
          <p:nvPr/>
        </p:nvSpPr>
        <p:spPr>
          <a:xfrm>
            <a:off x="2627290" y="5636809"/>
            <a:ext cx="8365251" cy="73786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s-ES" sz="2000" b="0" i="0" u="none" strike="noStrike" kern="1200" cap="none" spc="0" baseline="0">
                <a:solidFill>
                  <a:srgbClr val="000000"/>
                </a:solidFill>
                <a:uFillTx/>
                <a:latin typeface="Roboto Condensed Light" pitchFamily="2"/>
                <a:ea typeface="Roboto Condensed Light" pitchFamily="2"/>
              </a:rPr>
              <a:t>Location</a:t>
            </a:r>
            <a:r>
              <a:rPr lang="es-ES" sz="2000" b="0" i="0" u="none" strike="noStrike" kern="0" cap="none" spc="0" baseline="0">
                <a:solidFill>
                  <a:srgbClr val="000000"/>
                </a:solidFill>
                <a:uFillTx/>
                <a:latin typeface="Roboto Condensed Light" pitchFamily="2"/>
                <a:ea typeface="Roboto Condensed Light" pitchFamily="2"/>
              </a:rPr>
              <a:t>: </a:t>
            </a:r>
            <a:r>
              <a:rPr lang="en-US" sz="2000" b="0" i="0" u="none" strike="noStrike" kern="0" cap="none" spc="0" baseline="0">
                <a:solidFill>
                  <a:srgbClr val="000000"/>
                </a:solidFill>
                <a:uFillTx/>
                <a:latin typeface="Roboto Condensed Light" pitchFamily="2"/>
                <a:ea typeface="Roboto Condensed Light" pitchFamily="2"/>
              </a:rPr>
              <a:t>Meeting room of EUITA for co-creation sessions. </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Roboto Condensed Light" pitchFamily="2"/>
                <a:ea typeface="Roboto Condensed Light" pitchFamily="2"/>
              </a:rPr>
              <a:t>Online meetings for organization and analysis of co-creation sessions</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s-ES" sz="2000" b="0" i="0" u="none" strike="noStrike" kern="1200" cap="none" spc="0" baseline="0">
                <a:solidFill>
                  <a:srgbClr val="000000"/>
                </a:solidFill>
                <a:uFillTx/>
                <a:latin typeface="Roboto Condensed Light" pitchFamily="2"/>
                <a:ea typeface="Roboto Condensed Light" pitchFamily="2"/>
              </a:rPr>
              <a:t>Format</a:t>
            </a:r>
            <a:r>
              <a:rPr lang="es-ES" sz="2000" b="0" i="0" u="none" strike="noStrike" kern="0" cap="none" spc="0" baseline="0">
                <a:solidFill>
                  <a:srgbClr val="000000"/>
                </a:solidFill>
                <a:uFillTx/>
                <a:latin typeface="Roboto Condensed Light" pitchFamily="2"/>
                <a:ea typeface="Roboto Condensed Light" pitchFamily="2"/>
              </a:rPr>
              <a:t>: Hybrid</a:t>
            </a:r>
            <a:endParaRPr lang="es-ES" sz="2000" b="0" i="0" u="none" strike="noStrike" kern="1200" cap="none" spc="0" baseline="0">
              <a:solidFill>
                <a:srgbClr val="000000"/>
              </a:solidFill>
              <a:uFillTx/>
              <a:latin typeface="Roboto Condensed Light" pitchFamily="2"/>
              <a:ea typeface="Roboto Condensed Light" pitchFamily="2"/>
            </a:endParaRPr>
          </a:p>
        </p:txBody>
      </p:sp>
      <p:pic>
        <p:nvPicPr>
          <p:cNvPr id="13" name="Picture 2" descr="C:\Users\Palomita\Documents\máster\EELISA - GREEN PLANET\docs aleatorios\LOGO_GreenPlanet_Blanco (1).png">
            <a:extLst>
              <a:ext uri="{FF2B5EF4-FFF2-40B4-BE49-F238E27FC236}">
                <a16:creationId xmlns:a16="http://schemas.microsoft.com/office/drawing/2014/main" id="{51788E2D-B20E-D887-666F-30B23929EF5F}"/>
              </a:ext>
            </a:extLst>
          </p:cNvPr>
          <p:cNvPicPr>
            <a:picLocks noChangeAspect="1"/>
          </p:cNvPicPr>
          <p:nvPr/>
        </p:nvPicPr>
        <p:blipFill>
          <a:blip r:embed="rId4"/>
          <a:srcRect/>
          <a:stretch>
            <a:fillRect/>
          </a:stretch>
        </p:blipFill>
        <p:spPr>
          <a:xfrm>
            <a:off x="17931" y="3898791"/>
            <a:ext cx="3127824" cy="1649760"/>
          </a:xfrm>
          <a:prstGeom prst="rect">
            <a:avLst/>
          </a:prstGeom>
          <a:noFill/>
          <a:ln cap="flat">
            <a:noFill/>
          </a:ln>
        </p:spPr>
      </p:pic>
      <p:pic>
        <p:nvPicPr>
          <p:cNvPr id="14" name="Picture 3">
            <a:extLst>
              <a:ext uri="{FF2B5EF4-FFF2-40B4-BE49-F238E27FC236}">
                <a16:creationId xmlns:a16="http://schemas.microsoft.com/office/drawing/2014/main" id="{5C9DA294-4BFA-3565-35C9-9E8F2C4E48A5}"/>
              </a:ext>
            </a:extLst>
          </p:cNvPr>
          <p:cNvPicPr>
            <a:picLocks noChangeAspect="1"/>
          </p:cNvPicPr>
          <p:nvPr/>
        </p:nvPicPr>
        <p:blipFill>
          <a:blip r:embed="rId5"/>
          <a:srcRect/>
          <a:stretch>
            <a:fillRect/>
          </a:stretch>
        </p:blipFill>
        <p:spPr>
          <a:xfrm>
            <a:off x="2998171" y="4003142"/>
            <a:ext cx="3841952" cy="1783930"/>
          </a:xfrm>
          <a:prstGeom prst="rect">
            <a:avLst/>
          </a:prstGeom>
          <a:noFill/>
          <a:ln cap="flat">
            <a:noFill/>
          </a:ln>
        </p:spPr>
      </p:pic>
      <p:pic>
        <p:nvPicPr>
          <p:cNvPr id="15" name="Picture 3" descr="C:\Users\Palomita\AppData\Local\Temp\Rar$DRa0.276\1664446146736.jpg">
            <a:extLst>
              <a:ext uri="{FF2B5EF4-FFF2-40B4-BE49-F238E27FC236}">
                <a16:creationId xmlns:a16="http://schemas.microsoft.com/office/drawing/2014/main" id="{2BAD057A-69C7-1617-E365-E5487CB06378}"/>
              </a:ext>
            </a:extLst>
          </p:cNvPr>
          <p:cNvPicPr>
            <a:picLocks noChangeAspect="1"/>
          </p:cNvPicPr>
          <p:nvPr/>
        </p:nvPicPr>
        <p:blipFill>
          <a:blip r:embed="rId6"/>
          <a:srcRect/>
          <a:stretch>
            <a:fillRect/>
          </a:stretch>
        </p:blipFill>
        <p:spPr>
          <a:xfrm>
            <a:off x="0" y="296558"/>
            <a:ext cx="5734595" cy="3632325"/>
          </a:xfrm>
          <a:prstGeom prst="rect">
            <a:avLst/>
          </a:prstGeom>
          <a:noFill/>
          <a:ln cap="flat">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3DBF69-D8A4-AD51-813B-27B93FA5D20C}"/>
              </a:ext>
            </a:extLst>
          </p:cNvPr>
          <p:cNvSpPr txBox="1">
            <a:spLocks noGrp="1"/>
          </p:cNvSpPr>
          <p:nvPr>
            <p:ph type="title"/>
          </p:nvPr>
        </p:nvSpPr>
        <p:spPr>
          <a:xfrm>
            <a:off x="838203" y="365129"/>
            <a:ext cx="10515600" cy="1325559"/>
          </a:xfrm>
          <a:prstGeom prst="rect">
            <a:avLst/>
          </a:prstGeom>
          <a:noFill/>
          <a:ln>
            <a:noFill/>
          </a:ln>
        </p:spPr>
        <p:txBody>
          <a:bodyPr vert="horz" wrap="square" lIns="91421" tIns="45701" rIns="91421" bIns="45701" anchor="ctr" anchorCtr="0" compatLnSpc="1">
            <a:noAutofit/>
          </a:bodyPr>
          <a:lstStyle/>
          <a:p>
            <a:pPr lvl="0" algn="l"/>
            <a:r>
              <a:rPr lang="es-ES"/>
              <a:t>Description of the activity</a:t>
            </a:r>
          </a:p>
        </p:txBody>
      </p:sp>
      <p:sp>
        <p:nvSpPr>
          <p:cNvPr id="3" name="Marcador de texto 2">
            <a:extLst>
              <a:ext uri="{FF2B5EF4-FFF2-40B4-BE49-F238E27FC236}">
                <a16:creationId xmlns:a16="http://schemas.microsoft.com/office/drawing/2014/main" id="{C9AE25F0-ABF9-B9C6-9D14-EE89936AED9F}"/>
              </a:ext>
            </a:extLst>
          </p:cNvPr>
          <p:cNvSpPr txBox="1">
            <a:spLocks noGrp="1"/>
          </p:cNvSpPr>
          <p:nvPr>
            <p:ph idx="1"/>
          </p:nvPr>
        </p:nvSpPr>
        <p:spPr>
          <a:xfrm>
            <a:off x="838203" y="1690689"/>
            <a:ext cx="7753106" cy="4486275"/>
          </a:xfrm>
          <a:prstGeom prst="rect">
            <a:avLst/>
          </a:prstGeom>
          <a:noFill/>
          <a:ln>
            <a:noFill/>
          </a:ln>
        </p:spPr>
        <p:txBody>
          <a:bodyPr vert="horz" wrap="square" lIns="91421" tIns="45701" rIns="91421" bIns="45701" anchor="t" anchorCtr="0" compatLnSpc="1">
            <a:noAutofit/>
          </a:bodyPr>
          <a:lstStyle/>
          <a:p>
            <a:pPr lvl="0"/>
            <a:r>
              <a:rPr lang="en-US" sz="2400"/>
              <a:t>Co-creation with consumers guides new concept and product developments by including them in the qualitative research. Senior naïve consumers were invited to join the sessions together with food scientists, sensometricians and industrial partners. </a:t>
            </a:r>
          </a:p>
          <a:p>
            <a:pPr lvl="0"/>
            <a:r>
              <a:rPr lang="en-US" sz="2400"/>
              <a:t>The activities applied during the session were carefully designed with the aim of enhancing creativity. Sessions had a duration of 1,5 hours and each participant was asked to attend two sessions.</a:t>
            </a:r>
          </a:p>
          <a:p>
            <a:pPr lvl="0"/>
            <a:r>
              <a:rPr lang="en-US" sz="2400"/>
              <a:t>24 consumers were involved.</a:t>
            </a:r>
            <a:br>
              <a:rPr lang="en-US" sz="2400"/>
            </a:br>
            <a:endParaRPr lang="es-ES" sz="2400"/>
          </a:p>
        </p:txBody>
      </p:sp>
      <p:sp>
        <p:nvSpPr>
          <p:cNvPr id="4" name="CuadroTexto 4">
            <a:extLst>
              <a:ext uri="{FF2B5EF4-FFF2-40B4-BE49-F238E27FC236}">
                <a16:creationId xmlns:a16="http://schemas.microsoft.com/office/drawing/2014/main" id="{2B2AB5C6-58BB-B9EB-D5FD-4741EC615549}"/>
              </a:ext>
            </a:extLst>
          </p:cNvPr>
          <p:cNvSpPr txBox="1"/>
          <p:nvPr/>
        </p:nvSpPr>
        <p:spPr>
          <a:xfrm>
            <a:off x="8883926" y="937452"/>
            <a:ext cx="3190533" cy="313931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ED7D31"/>
                </a:solidFill>
                <a:uFillTx/>
                <a:latin typeface="Calibri"/>
              </a:rPr>
              <a:t>ACTIVITY IN NUMBERS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Calibri"/>
              </a:rPr>
              <a:t># inscriptions: 16</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Calibri"/>
              </a:rPr>
              <a:t># participants: 5</a:t>
            </a:r>
            <a:br>
              <a:rPr lang="es-ES" sz="1800" b="0" i="0" u="none" strike="noStrike" kern="1200" cap="none" spc="0" baseline="0">
                <a:solidFill>
                  <a:srgbClr val="000000"/>
                </a:solidFill>
                <a:uFillTx/>
                <a:latin typeface="Calibri"/>
              </a:rPr>
            </a:br>
            <a:r>
              <a:rPr lang="es-ES" sz="1800" b="0" i="0" u="none" strike="noStrike" kern="1200" cap="none" spc="0" baseline="0">
                <a:solidFill>
                  <a:srgbClr val="000000"/>
                </a:solidFill>
                <a:uFillTx/>
                <a:latin typeface="Calibri"/>
              </a:rPr>
              <a:t># badges: 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Calibri"/>
              </a:rPr>
              <a:t># ECTS: 1</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Calibri"/>
              </a:rPr>
              <a:t># Communities involved: Green Planet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Calibri"/>
              </a:rPr>
              <a:t># mobilities: none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Calibri"/>
              </a:rPr>
              <a:t>Universities involved: UPM</a:t>
            </a:r>
          </a:p>
        </p:txBody>
      </p:sp>
      <p:sp>
        <p:nvSpPr>
          <p:cNvPr id="5" name="CuadroTexto 6">
            <a:extLst>
              <a:ext uri="{FF2B5EF4-FFF2-40B4-BE49-F238E27FC236}">
                <a16:creationId xmlns:a16="http://schemas.microsoft.com/office/drawing/2014/main" id="{D65536AD-09B1-7913-2F78-3C8A6699EC7A}"/>
              </a:ext>
            </a:extLst>
          </p:cNvPr>
          <p:cNvSpPr txBox="1"/>
          <p:nvPr/>
        </p:nvSpPr>
        <p:spPr>
          <a:xfrm>
            <a:off x="8883926" y="4490197"/>
            <a:ext cx="914400"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ED7D31"/>
                </a:solidFill>
                <a:uFillTx/>
                <a:latin typeface="Calibri"/>
              </a:rPr>
              <a:t>SDGs:  </a:t>
            </a:r>
          </a:p>
        </p:txBody>
      </p:sp>
      <p:pic>
        <p:nvPicPr>
          <p:cNvPr id="6" name="Imagen 7">
            <a:extLst>
              <a:ext uri="{FF2B5EF4-FFF2-40B4-BE49-F238E27FC236}">
                <a16:creationId xmlns:a16="http://schemas.microsoft.com/office/drawing/2014/main" id="{93F9E613-2025-F165-E35A-60E427EAFB02}"/>
              </a:ext>
            </a:extLst>
          </p:cNvPr>
          <p:cNvPicPr>
            <a:picLocks noChangeAspect="1"/>
          </p:cNvPicPr>
          <p:nvPr/>
        </p:nvPicPr>
        <p:blipFill>
          <a:blip r:embed="rId2"/>
          <a:stretch>
            <a:fillRect/>
          </a:stretch>
        </p:blipFill>
        <p:spPr>
          <a:xfrm>
            <a:off x="12625742" y="1552696"/>
            <a:ext cx="766011" cy="766011"/>
          </a:xfrm>
          <a:prstGeom prst="rect">
            <a:avLst/>
          </a:prstGeom>
          <a:noFill/>
          <a:ln cap="flat">
            <a:noFill/>
          </a:ln>
        </p:spPr>
      </p:pic>
      <p:pic>
        <p:nvPicPr>
          <p:cNvPr id="7" name="Imagen 8">
            <a:extLst>
              <a:ext uri="{FF2B5EF4-FFF2-40B4-BE49-F238E27FC236}">
                <a16:creationId xmlns:a16="http://schemas.microsoft.com/office/drawing/2014/main" id="{E15E02B7-CBF6-C7D0-6E3E-27753976C338}"/>
              </a:ext>
            </a:extLst>
          </p:cNvPr>
          <p:cNvPicPr>
            <a:picLocks noChangeAspect="1"/>
          </p:cNvPicPr>
          <p:nvPr/>
        </p:nvPicPr>
        <p:blipFill>
          <a:blip r:embed="rId3"/>
          <a:stretch>
            <a:fillRect/>
          </a:stretch>
        </p:blipFill>
        <p:spPr>
          <a:xfrm>
            <a:off x="9098517" y="4878150"/>
            <a:ext cx="766011" cy="766011"/>
          </a:xfrm>
          <a:prstGeom prst="rect">
            <a:avLst/>
          </a:prstGeom>
          <a:noFill/>
          <a:ln cap="flat">
            <a:noFill/>
          </a:ln>
        </p:spPr>
      </p:pic>
      <p:pic>
        <p:nvPicPr>
          <p:cNvPr id="8" name="Imagen 9">
            <a:extLst>
              <a:ext uri="{FF2B5EF4-FFF2-40B4-BE49-F238E27FC236}">
                <a16:creationId xmlns:a16="http://schemas.microsoft.com/office/drawing/2014/main" id="{4BB45F67-9E29-31D8-8784-E115E1B06E76}"/>
              </a:ext>
            </a:extLst>
          </p:cNvPr>
          <p:cNvPicPr>
            <a:picLocks noChangeAspect="1"/>
          </p:cNvPicPr>
          <p:nvPr/>
        </p:nvPicPr>
        <p:blipFill>
          <a:blip r:embed="rId4"/>
          <a:stretch>
            <a:fillRect/>
          </a:stretch>
        </p:blipFill>
        <p:spPr>
          <a:xfrm>
            <a:off x="12887599" y="4427652"/>
            <a:ext cx="766011" cy="766011"/>
          </a:xfrm>
          <a:prstGeom prst="rect">
            <a:avLst/>
          </a:prstGeom>
          <a:noFill/>
          <a:ln cap="flat">
            <a:noFill/>
          </a:ln>
        </p:spPr>
      </p:pic>
      <p:pic>
        <p:nvPicPr>
          <p:cNvPr id="9" name="Imagen 10">
            <a:extLst>
              <a:ext uri="{FF2B5EF4-FFF2-40B4-BE49-F238E27FC236}">
                <a16:creationId xmlns:a16="http://schemas.microsoft.com/office/drawing/2014/main" id="{C26227DF-2083-CAE2-BF86-575377F3B487}"/>
              </a:ext>
            </a:extLst>
          </p:cNvPr>
          <p:cNvPicPr>
            <a:picLocks noChangeAspect="1"/>
          </p:cNvPicPr>
          <p:nvPr/>
        </p:nvPicPr>
        <p:blipFill>
          <a:blip r:embed="rId5"/>
          <a:stretch>
            <a:fillRect/>
          </a:stretch>
        </p:blipFill>
        <p:spPr>
          <a:xfrm>
            <a:off x="10627367" y="5877269"/>
            <a:ext cx="766011" cy="766011"/>
          </a:xfrm>
          <a:prstGeom prst="rect">
            <a:avLst/>
          </a:prstGeom>
          <a:noFill/>
          <a:ln cap="flat">
            <a:noFill/>
          </a:ln>
        </p:spPr>
      </p:pic>
      <p:pic>
        <p:nvPicPr>
          <p:cNvPr id="10" name="Imagen 11">
            <a:extLst>
              <a:ext uri="{FF2B5EF4-FFF2-40B4-BE49-F238E27FC236}">
                <a16:creationId xmlns:a16="http://schemas.microsoft.com/office/drawing/2014/main" id="{D6E80C25-C5B5-37DB-F8E3-FAC5593FECF3}"/>
              </a:ext>
            </a:extLst>
          </p:cNvPr>
          <p:cNvPicPr>
            <a:picLocks noChangeAspect="1"/>
          </p:cNvPicPr>
          <p:nvPr/>
        </p:nvPicPr>
        <p:blipFill>
          <a:blip r:embed="rId6"/>
          <a:stretch>
            <a:fillRect/>
          </a:stretch>
        </p:blipFill>
        <p:spPr>
          <a:xfrm>
            <a:off x="14616354" y="2538877"/>
            <a:ext cx="766011" cy="766011"/>
          </a:xfrm>
          <a:prstGeom prst="rect">
            <a:avLst/>
          </a:prstGeom>
          <a:noFill/>
          <a:ln cap="flat">
            <a:noFill/>
          </a:ln>
        </p:spPr>
      </p:pic>
      <p:pic>
        <p:nvPicPr>
          <p:cNvPr id="11" name="Imagen 12">
            <a:extLst>
              <a:ext uri="{FF2B5EF4-FFF2-40B4-BE49-F238E27FC236}">
                <a16:creationId xmlns:a16="http://schemas.microsoft.com/office/drawing/2014/main" id="{9502F8F8-A492-3B76-21A6-A8FEABB0ADDB}"/>
              </a:ext>
            </a:extLst>
          </p:cNvPr>
          <p:cNvPicPr>
            <a:picLocks noChangeAspect="1"/>
          </p:cNvPicPr>
          <p:nvPr/>
        </p:nvPicPr>
        <p:blipFill>
          <a:blip r:embed="rId7"/>
          <a:stretch>
            <a:fillRect/>
          </a:stretch>
        </p:blipFill>
        <p:spPr>
          <a:xfrm>
            <a:off x="12639787" y="3386882"/>
            <a:ext cx="766011" cy="766011"/>
          </a:xfrm>
          <a:prstGeom prst="rect">
            <a:avLst/>
          </a:prstGeom>
          <a:noFill/>
          <a:ln cap="flat">
            <a:noFill/>
          </a:ln>
        </p:spPr>
      </p:pic>
      <p:pic>
        <p:nvPicPr>
          <p:cNvPr id="12" name="Imagen 13">
            <a:extLst>
              <a:ext uri="{FF2B5EF4-FFF2-40B4-BE49-F238E27FC236}">
                <a16:creationId xmlns:a16="http://schemas.microsoft.com/office/drawing/2014/main" id="{09231263-0451-A62A-A804-BD1DCB93F4E7}"/>
              </a:ext>
            </a:extLst>
          </p:cNvPr>
          <p:cNvPicPr>
            <a:picLocks noChangeAspect="1"/>
          </p:cNvPicPr>
          <p:nvPr/>
        </p:nvPicPr>
        <p:blipFill>
          <a:blip r:embed="rId8"/>
          <a:stretch>
            <a:fillRect/>
          </a:stretch>
        </p:blipFill>
        <p:spPr>
          <a:xfrm>
            <a:off x="13644109" y="3415265"/>
            <a:ext cx="766011" cy="766011"/>
          </a:xfrm>
          <a:prstGeom prst="rect">
            <a:avLst/>
          </a:prstGeom>
          <a:noFill/>
          <a:ln cap="flat">
            <a:noFill/>
          </a:ln>
        </p:spPr>
      </p:pic>
      <p:pic>
        <p:nvPicPr>
          <p:cNvPr id="13" name="Imagen 14">
            <a:extLst>
              <a:ext uri="{FF2B5EF4-FFF2-40B4-BE49-F238E27FC236}">
                <a16:creationId xmlns:a16="http://schemas.microsoft.com/office/drawing/2014/main" id="{7D8E6EE2-247D-A039-B5BC-70151D33089E}"/>
              </a:ext>
            </a:extLst>
          </p:cNvPr>
          <p:cNvPicPr>
            <a:picLocks noChangeAspect="1"/>
          </p:cNvPicPr>
          <p:nvPr/>
        </p:nvPicPr>
        <p:blipFill>
          <a:blip r:embed="rId9"/>
          <a:stretch>
            <a:fillRect/>
          </a:stretch>
        </p:blipFill>
        <p:spPr>
          <a:xfrm>
            <a:off x="10056443" y="4878150"/>
            <a:ext cx="766011" cy="766011"/>
          </a:xfrm>
          <a:prstGeom prst="rect">
            <a:avLst/>
          </a:prstGeom>
          <a:noFill/>
          <a:ln cap="flat">
            <a:noFill/>
          </a:ln>
        </p:spPr>
      </p:pic>
      <p:pic>
        <p:nvPicPr>
          <p:cNvPr id="14" name="Imagen 15">
            <a:extLst>
              <a:ext uri="{FF2B5EF4-FFF2-40B4-BE49-F238E27FC236}">
                <a16:creationId xmlns:a16="http://schemas.microsoft.com/office/drawing/2014/main" id="{0CAFA481-3F5A-85FF-AA4D-48E8C81F42CA}"/>
              </a:ext>
            </a:extLst>
          </p:cNvPr>
          <p:cNvPicPr>
            <a:picLocks noChangeAspect="1"/>
          </p:cNvPicPr>
          <p:nvPr/>
        </p:nvPicPr>
        <p:blipFill>
          <a:blip r:embed="rId10"/>
          <a:stretch>
            <a:fillRect/>
          </a:stretch>
        </p:blipFill>
        <p:spPr>
          <a:xfrm>
            <a:off x="12074459" y="7173413"/>
            <a:ext cx="766011" cy="766011"/>
          </a:xfrm>
          <a:prstGeom prst="rect">
            <a:avLst/>
          </a:prstGeom>
          <a:noFill/>
          <a:ln cap="flat">
            <a:noFill/>
          </a:ln>
        </p:spPr>
      </p:pic>
      <p:pic>
        <p:nvPicPr>
          <p:cNvPr id="15" name="Imagen 16">
            <a:extLst>
              <a:ext uri="{FF2B5EF4-FFF2-40B4-BE49-F238E27FC236}">
                <a16:creationId xmlns:a16="http://schemas.microsoft.com/office/drawing/2014/main" id="{A4416F9A-C70C-F2AA-4272-F578971D5DB6}"/>
              </a:ext>
            </a:extLst>
          </p:cNvPr>
          <p:cNvPicPr>
            <a:picLocks noChangeAspect="1"/>
          </p:cNvPicPr>
          <p:nvPr/>
        </p:nvPicPr>
        <p:blipFill>
          <a:blip r:embed="rId11"/>
          <a:stretch>
            <a:fillRect/>
          </a:stretch>
        </p:blipFill>
        <p:spPr>
          <a:xfrm>
            <a:off x="13176586" y="7173413"/>
            <a:ext cx="766011" cy="766011"/>
          </a:xfrm>
          <a:prstGeom prst="rect">
            <a:avLst/>
          </a:prstGeom>
          <a:noFill/>
          <a:ln cap="flat">
            <a:noFill/>
          </a:ln>
        </p:spPr>
      </p:pic>
      <p:pic>
        <p:nvPicPr>
          <p:cNvPr id="16" name="Imagen 17">
            <a:extLst>
              <a:ext uri="{FF2B5EF4-FFF2-40B4-BE49-F238E27FC236}">
                <a16:creationId xmlns:a16="http://schemas.microsoft.com/office/drawing/2014/main" id="{02259A9C-604A-CE0A-D2AB-FE8E5D8172BC}"/>
              </a:ext>
            </a:extLst>
          </p:cNvPr>
          <p:cNvPicPr>
            <a:picLocks noChangeAspect="1"/>
          </p:cNvPicPr>
          <p:nvPr/>
        </p:nvPicPr>
        <p:blipFill>
          <a:blip r:embed="rId12"/>
          <a:stretch>
            <a:fillRect/>
          </a:stretch>
        </p:blipFill>
        <p:spPr>
          <a:xfrm>
            <a:off x="14666491" y="4311313"/>
            <a:ext cx="766011" cy="766011"/>
          </a:xfrm>
          <a:prstGeom prst="rect">
            <a:avLst/>
          </a:prstGeom>
          <a:noFill/>
          <a:ln cap="flat">
            <a:noFill/>
          </a:ln>
        </p:spPr>
      </p:pic>
      <p:pic>
        <p:nvPicPr>
          <p:cNvPr id="17" name="Imagen 18">
            <a:extLst>
              <a:ext uri="{FF2B5EF4-FFF2-40B4-BE49-F238E27FC236}">
                <a16:creationId xmlns:a16="http://schemas.microsoft.com/office/drawing/2014/main" id="{2BEAF524-5B68-651F-95B1-6E50B426571C}"/>
              </a:ext>
            </a:extLst>
          </p:cNvPr>
          <p:cNvPicPr>
            <a:picLocks noChangeAspect="1"/>
          </p:cNvPicPr>
          <p:nvPr/>
        </p:nvPicPr>
        <p:blipFill>
          <a:blip r:embed="rId13"/>
          <a:stretch>
            <a:fillRect/>
          </a:stretch>
        </p:blipFill>
        <p:spPr>
          <a:xfrm>
            <a:off x="11010372" y="4878150"/>
            <a:ext cx="766011" cy="766011"/>
          </a:xfrm>
          <a:prstGeom prst="rect">
            <a:avLst/>
          </a:prstGeom>
          <a:noFill/>
          <a:ln cap="flat">
            <a:noFill/>
          </a:ln>
        </p:spPr>
      </p:pic>
      <p:pic>
        <p:nvPicPr>
          <p:cNvPr id="18" name="Imagen 19">
            <a:extLst>
              <a:ext uri="{FF2B5EF4-FFF2-40B4-BE49-F238E27FC236}">
                <a16:creationId xmlns:a16="http://schemas.microsoft.com/office/drawing/2014/main" id="{F38832C7-9F7B-5848-2F80-0E4DF7743175}"/>
              </a:ext>
            </a:extLst>
          </p:cNvPr>
          <p:cNvPicPr>
            <a:picLocks noChangeAspect="1"/>
          </p:cNvPicPr>
          <p:nvPr/>
        </p:nvPicPr>
        <p:blipFill>
          <a:blip r:embed="rId14"/>
          <a:stretch>
            <a:fillRect/>
          </a:stretch>
        </p:blipFill>
        <p:spPr>
          <a:xfrm>
            <a:off x="13646121" y="5201646"/>
            <a:ext cx="766011" cy="766011"/>
          </a:xfrm>
          <a:prstGeom prst="rect">
            <a:avLst/>
          </a:prstGeom>
          <a:noFill/>
          <a:ln cap="flat">
            <a:noFill/>
          </a:ln>
        </p:spPr>
      </p:pic>
      <p:pic>
        <p:nvPicPr>
          <p:cNvPr id="19" name="Imagen 20">
            <a:extLst>
              <a:ext uri="{FF2B5EF4-FFF2-40B4-BE49-F238E27FC236}">
                <a16:creationId xmlns:a16="http://schemas.microsoft.com/office/drawing/2014/main" id="{34FE793E-FF27-C88C-E3AE-FCD1A302E319}"/>
              </a:ext>
            </a:extLst>
          </p:cNvPr>
          <p:cNvPicPr>
            <a:picLocks noChangeAspect="1"/>
          </p:cNvPicPr>
          <p:nvPr/>
        </p:nvPicPr>
        <p:blipFill>
          <a:blip r:embed="rId15"/>
          <a:stretch>
            <a:fillRect/>
          </a:stretch>
        </p:blipFill>
        <p:spPr>
          <a:xfrm>
            <a:off x="14666491" y="5201655"/>
            <a:ext cx="766011" cy="766011"/>
          </a:xfrm>
          <a:prstGeom prst="rect">
            <a:avLst/>
          </a:prstGeom>
          <a:noFill/>
          <a:ln cap="flat">
            <a:noFill/>
          </a:ln>
        </p:spPr>
      </p:pic>
      <p:pic>
        <p:nvPicPr>
          <p:cNvPr id="20" name="Imagen 21">
            <a:extLst>
              <a:ext uri="{FF2B5EF4-FFF2-40B4-BE49-F238E27FC236}">
                <a16:creationId xmlns:a16="http://schemas.microsoft.com/office/drawing/2014/main" id="{6448EC76-4A42-1B8C-327C-7E0CE0F93B89}"/>
              </a:ext>
            </a:extLst>
          </p:cNvPr>
          <p:cNvPicPr>
            <a:picLocks noChangeAspect="1"/>
          </p:cNvPicPr>
          <p:nvPr/>
        </p:nvPicPr>
        <p:blipFill>
          <a:blip r:embed="rId16"/>
          <a:stretch>
            <a:fillRect/>
          </a:stretch>
        </p:blipFill>
        <p:spPr>
          <a:xfrm>
            <a:off x="12639787" y="6130841"/>
            <a:ext cx="766011" cy="766011"/>
          </a:xfrm>
          <a:prstGeom prst="rect">
            <a:avLst/>
          </a:prstGeom>
          <a:noFill/>
          <a:ln cap="flat">
            <a:noFill/>
          </a:ln>
        </p:spPr>
      </p:pic>
      <p:pic>
        <p:nvPicPr>
          <p:cNvPr id="21" name="Imagen 22">
            <a:extLst>
              <a:ext uri="{FF2B5EF4-FFF2-40B4-BE49-F238E27FC236}">
                <a16:creationId xmlns:a16="http://schemas.microsoft.com/office/drawing/2014/main" id="{C5638EC6-DC9E-D149-8247-E96BF3179848}"/>
              </a:ext>
            </a:extLst>
          </p:cNvPr>
          <p:cNvPicPr>
            <a:picLocks noChangeAspect="1"/>
          </p:cNvPicPr>
          <p:nvPr/>
        </p:nvPicPr>
        <p:blipFill>
          <a:blip r:embed="rId17"/>
          <a:stretch>
            <a:fillRect/>
          </a:stretch>
        </p:blipFill>
        <p:spPr>
          <a:xfrm>
            <a:off x="13646121" y="6130841"/>
            <a:ext cx="766011" cy="766011"/>
          </a:xfrm>
          <a:prstGeom prst="rect">
            <a:avLst/>
          </a:prstGeom>
          <a:noFill/>
          <a:ln cap="flat">
            <a:noFill/>
          </a:ln>
        </p:spPr>
      </p:pic>
      <p:pic>
        <p:nvPicPr>
          <p:cNvPr id="22" name="Imagen 23">
            <a:extLst>
              <a:ext uri="{FF2B5EF4-FFF2-40B4-BE49-F238E27FC236}">
                <a16:creationId xmlns:a16="http://schemas.microsoft.com/office/drawing/2014/main" id="{30EE56C5-B879-E521-4E78-BE43B6519E6F}"/>
              </a:ext>
            </a:extLst>
          </p:cNvPr>
          <p:cNvPicPr>
            <a:picLocks noChangeAspect="1"/>
          </p:cNvPicPr>
          <p:nvPr/>
        </p:nvPicPr>
        <p:blipFill>
          <a:blip r:embed="rId18"/>
          <a:stretch>
            <a:fillRect/>
          </a:stretch>
        </p:blipFill>
        <p:spPr>
          <a:xfrm>
            <a:off x="9673437" y="5877269"/>
            <a:ext cx="766011" cy="766011"/>
          </a:xfrm>
          <a:prstGeom prst="rect">
            <a:avLst/>
          </a:prstGeom>
          <a:noFill/>
          <a:ln cap="flat">
            <a:noFill/>
          </a:ln>
        </p:spPr>
      </p:pic>
      <p:pic>
        <p:nvPicPr>
          <p:cNvPr id="23" name="Google Shape;106;p3">
            <a:extLst>
              <a:ext uri="{FF2B5EF4-FFF2-40B4-BE49-F238E27FC236}">
                <a16:creationId xmlns:a16="http://schemas.microsoft.com/office/drawing/2014/main" id="{19B68FA6-7185-F41A-A206-0F32C53B542F}"/>
              </a:ext>
            </a:extLst>
          </p:cNvPr>
          <p:cNvPicPr>
            <a:picLocks noChangeAspect="1"/>
          </p:cNvPicPr>
          <p:nvPr/>
        </p:nvPicPr>
        <p:blipFill>
          <a:blip r:embed="rId19">
            <a:alphaModFix/>
          </a:blip>
          <a:srcRect/>
          <a:stretch>
            <a:fillRect/>
          </a:stretch>
        </p:blipFill>
        <p:spPr>
          <a:xfrm rot="10799991">
            <a:off x="8579065" y="1097042"/>
            <a:ext cx="304778" cy="558917"/>
          </a:xfrm>
          <a:prstGeom prst="rect">
            <a:avLst/>
          </a:prstGeom>
          <a:noFill/>
          <a:ln cap="flat">
            <a:noFill/>
          </a:ln>
        </p:spPr>
      </p:pic>
      <p:pic>
        <p:nvPicPr>
          <p:cNvPr id="24" name="Google Shape;106;p3">
            <a:extLst>
              <a:ext uri="{FF2B5EF4-FFF2-40B4-BE49-F238E27FC236}">
                <a16:creationId xmlns:a16="http://schemas.microsoft.com/office/drawing/2014/main" id="{5CC744A6-A549-BECF-804E-F0E3BA59C965}"/>
              </a:ext>
            </a:extLst>
          </p:cNvPr>
          <p:cNvPicPr>
            <a:picLocks noChangeAspect="1"/>
          </p:cNvPicPr>
          <p:nvPr/>
        </p:nvPicPr>
        <p:blipFill>
          <a:blip r:embed="rId19">
            <a:alphaModFix/>
          </a:blip>
          <a:srcRect/>
          <a:stretch>
            <a:fillRect/>
          </a:stretch>
        </p:blipFill>
        <p:spPr>
          <a:xfrm rot="10799991">
            <a:off x="8579065" y="4573298"/>
            <a:ext cx="304778" cy="609548"/>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39DAD-8AFD-245B-B9C5-9375C71ECD9A}"/>
              </a:ext>
            </a:extLst>
          </p:cNvPr>
          <p:cNvSpPr txBox="1">
            <a:spLocks noGrp="1"/>
          </p:cNvSpPr>
          <p:nvPr>
            <p:ph type="title"/>
          </p:nvPr>
        </p:nvSpPr>
        <p:spPr>
          <a:xfrm>
            <a:off x="838203" y="365129"/>
            <a:ext cx="10515600" cy="1325559"/>
          </a:xfrm>
          <a:prstGeom prst="rect">
            <a:avLst/>
          </a:prstGeom>
          <a:noFill/>
          <a:ln>
            <a:noFill/>
          </a:ln>
        </p:spPr>
        <p:txBody>
          <a:bodyPr vert="horz" wrap="square" lIns="91421" tIns="45701" rIns="91421" bIns="45701" anchor="ctr" anchorCtr="0" compatLnSpc="1">
            <a:noAutofit/>
          </a:bodyPr>
          <a:lstStyle/>
          <a:p>
            <a:pPr lvl="0" algn="l"/>
            <a:r>
              <a:rPr lang="es-ES"/>
              <a:t>Results</a:t>
            </a:r>
          </a:p>
        </p:txBody>
      </p:sp>
      <p:sp>
        <p:nvSpPr>
          <p:cNvPr id="3" name="Marcador de texto 2">
            <a:extLst>
              <a:ext uri="{FF2B5EF4-FFF2-40B4-BE49-F238E27FC236}">
                <a16:creationId xmlns:a16="http://schemas.microsoft.com/office/drawing/2014/main" id="{B8C7A02B-1629-A1C9-B79B-D8DAA8E8B873}"/>
              </a:ext>
            </a:extLst>
          </p:cNvPr>
          <p:cNvSpPr txBox="1">
            <a:spLocks noGrp="1"/>
          </p:cNvSpPr>
          <p:nvPr>
            <p:ph idx="1"/>
          </p:nvPr>
        </p:nvSpPr>
        <p:spPr>
          <a:xfrm>
            <a:off x="838203" y="2211037"/>
            <a:ext cx="10515600" cy="1505998"/>
          </a:xfrm>
          <a:prstGeom prst="rect">
            <a:avLst/>
          </a:prstGeom>
          <a:noFill/>
          <a:ln>
            <a:noFill/>
          </a:ln>
        </p:spPr>
        <p:txBody>
          <a:bodyPr vert="horz" wrap="square" lIns="91421" tIns="45701" rIns="91421" bIns="45701" anchor="t" anchorCtr="0" compatLnSpc="1">
            <a:noAutofit/>
          </a:bodyPr>
          <a:lstStyle/>
          <a:p>
            <a:pPr marL="114300" lvl="0" indent="0">
              <a:buNone/>
            </a:pPr>
            <a:r>
              <a:rPr lang="es-ES" sz="2400"/>
              <a:t>Results of the activity in one page: </a:t>
            </a:r>
            <a:r>
              <a:rPr lang="en-US" sz="2400"/>
              <a:t>Scolarship assistants (Master students) involved in the organization of these activities learnt how to deal with this kind of co-creation sessions. The leadership of the sessions was always done by Dr. Carolina Chaya and Dr. Diego Torres, visiting scholar from IATA (CSIC). But the students participated in the organization and transcription of the sessions and were also involved in the analysis of the results.</a:t>
            </a:r>
            <a:endParaRPr lang="es-ES" sz="2400"/>
          </a:p>
        </p:txBody>
      </p:sp>
      <p:sp>
        <p:nvSpPr>
          <p:cNvPr id="4" name="Marcador de texto 2">
            <a:extLst>
              <a:ext uri="{FF2B5EF4-FFF2-40B4-BE49-F238E27FC236}">
                <a16:creationId xmlns:a16="http://schemas.microsoft.com/office/drawing/2014/main" id="{B753A97D-64CE-DC04-B9D3-5B061B0980D9}"/>
              </a:ext>
            </a:extLst>
          </p:cNvPr>
          <p:cNvSpPr txBox="1"/>
          <p:nvPr/>
        </p:nvSpPr>
        <p:spPr>
          <a:xfrm>
            <a:off x="838203" y="4656746"/>
            <a:ext cx="10881945" cy="1128589"/>
          </a:xfrm>
          <a:prstGeom prst="rect">
            <a:avLst/>
          </a:prstGeom>
          <a:noFill/>
          <a:ln cap="flat">
            <a:noFill/>
          </a:ln>
        </p:spPr>
        <p:txBody>
          <a:bodyPr vert="horz" wrap="square" lIns="91421" tIns="45701" rIns="91421" bIns="45701" anchor="t" anchorCtr="0" compatLnSpc="1">
            <a:noAutofit/>
          </a:bodyPr>
          <a:lstStyle/>
          <a:p>
            <a:pPr marL="11430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s-ES" sz="2400" b="0" i="0" u="none" strike="noStrike" kern="1200" cap="none" spc="0" baseline="0">
                <a:solidFill>
                  <a:srgbClr val="000000"/>
                </a:solidFill>
                <a:uFillTx/>
                <a:latin typeface="Roboto Condensed Light" pitchFamily="2"/>
                <a:ea typeface="Roboto Condensed Light" pitchFamily="2"/>
              </a:rPr>
              <a:t>Assessment method: Attendance and written results.</a:t>
            </a:r>
          </a:p>
        </p:txBody>
      </p:sp>
      <p:pic>
        <p:nvPicPr>
          <p:cNvPr id="5" name="Google Shape;106;p3">
            <a:extLst>
              <a:ext uri="{FF2B5EF4-FFF2-40B4-BE49-F238E27FC236}">
                <a16:creationId xmlns:a16="http://schemas.microsoft.com/office/drawing/2014/main" id="{0441195C-98FB-8442-D0B6-264A7A026807}"/>
              </a:ext>
            </a:extLst>
          </p:cNvPr>
          <p:cNvPicPr>
            <a:picLocks noChangeAspect="1"/>
          </p:cNvPicPr>
          <p:nvPr/>
        </p:nvPicPr>
        <p:blipFill>
          <a:blip r:embed="rId2">
            <a:alphaModFix/>
          </a:blip>
          <a:srcRect/>
          <a:stretch>
            <a:fillRect/>
          </a:stretch>
        </p:blipFill>
        <p:spPr>
          <a:xfrm rot="10799991">
            <a:off x="550925" y="2422208"/>
            <a:ext cx="304778" cy="609548"/>
          </a:xfrm>
          <a:prstGeom prst="rect">
            <a:avLst/>
          </a:prstGeom>
          <a:noFill/>
          <a:ln cap="flat">
            <a:noFill/>
          </a:ln>
        </p:spPr>
      </p:pic>
      <p:pic>
        <p:nvPicPr>
          <p:cNvPr id="6" name="Google Shape;106;p3">
            <a:extLst>
              <a:ext uri="{FF2B5EF4-FFF2-40B4-BE49-F238E27FC236}">
                <a16:creationId xmlns:a16="http://schemas.microsoft.com/office/drawing/2014/main" id="{A0C867F4-6A75-9533-718C-478B173CABF8}"/>
              </a:ext>
            </a:extLst>
          </p:cNvPr>
          <p:cNvPicPr>
            <a:picLocks noChangeAspect="1"/>
          </p:cNvPicPr>
          <p:nvPr/>
        </p:nvPicPr>
        <p:blipFill>
          <a:blip r:embed="rId2">
            <a:alphaModFix/>
          </a:blip>
          <a:srcRect/>
          <a:stretch>
            <a:fillRect/>
          </a:stretch>
        </p:blipFill>
        <p:spPr>
          <a:xfrm rot="10799991">
            <a:off x="668151" y="4527166"/>
            <a:ext cx="304778" cy="609548"/>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450E39-7695-3BAE-99CE-88E0166C9632}"/>
              </a:ext>
            </a:extLst>
          </p:cNvPr>
          <p:cNvSpPr txBox="1">
            <a:spLocks noGrp="1"/>
          </p:cNvSpPr>
          <p:nvPr>
            <p:ph type="title"/>
          </p:nvPr>
        </p:nvSpPr>
        <p:spPr>
          <a:xfrm>
            <a:off x="838203" y="365129"/>
            <a:ext cx="10515600" cy="1325559"/>
          </a:xfrm>
          <a:prstGeom prst="rect">
            <a:avLst/>
          </a:prstGeom>
          <a:noFill/>
          <a:ln>
            <a:noFill/>
          </a:ln>
        </p:spPr>
        <p:txBody>
          <a:bodyPr vert="horz" wrap="square" lIns="91421" tIns="45701" rIns="91421" bIns="45701" anchor="ctr" anchorCtr="0" compatLnSpc="1">
            <a:noAutofit/>
          </a:bodyPr>
          <a:lstStyle/>
          <a:p>
            <a:pPr lvl="0" algn="l"/>
            <a:r>
              <a:rPr lang="es-ES"/>
              <a:t>Lessons learned</a:t>
            </a:r>
            <a:endParaRPr lang="es-ES">
              <a:solidFill>
                <a:srgbClr val="A6A6A6"/>
              </a:solidFill>
            </a:endParaRPr>
          </a:p>
        </p:txBody>
      </p:sp>
      <p:sp>
        <p:nvSpPr>
          <p:cNvPr id="3" name="Marcador de texto 2">
            <a:extLst>
              <a:ext uri="{FF2B5EF4-FFF2-40B4-BE49-F238E27FC236}">
                <a16:creationId xmlns:a16="http://schemas.microsoft.com/office/drawing/2014/main" id="{AF4C47D3-47DD-8473-AEE9-ED089CC8B059}"/>
              </a:ext>
            </a:extLst>
          </p:cNvPr>
          <p:cNvSpPr txBox="1">
            <a:spLocks noGrp="1"/>
          </p:cNvSpPr>
          <p:nvPr>
            <p:ph idx="1"/>
          </p:nvPr>
        </p:nvSpPr>
        <p:spPr>
          <a:xfrm>
            <a:off x="314142" y="1825627"/>
            <a:ext cx="6051773" cy="4351336"/>
          </a:xfrm>
          <a:prstGeom prst="rect">
            <a:avLst/>
          </a:prstGeom>
          <a:noFill/>
          <a:ln>
            <a:noFill/>
          </a:ln>
        </p:spPr>
        <p:txBody>
          <a:bodyPr vert="horz" wrap="square" lIns="91421" tIns="45701" rIns="91421" bIns="45701" anchor="t" anchorCtr="0" compatLnSpc="1">
            <a:noAutofit/>
          </a:bodyPr>
          <a:lstStyle/>
          <a:p>
            <a:pPr marL="457200" lvl="0" indent="-342900">
              <a:buClr>
                <a:srgbClr val="000000"/>
              </a:buClr>
              <a:buSzPts val="1800"/>
            </a:pPr>
            <a:r>
              <a:rPr lang="es-ES" sz="2800"/>
              <a:t>What’s work out:</a:t>
            </a:r>
          </a:p>
          <a:p>
            <a:pPr marL="114300" lvl="0" indent="0">
              <a:buNone/>
            </a:pPr>
            <a:r>
              <a:rPr lang="en-US" sz="2800"/>
              <a:t>With the participation of 24 consumers and 4 professionals from the distribution and food industry. It was a wonderful learning experience for the scholarship team from last year.</a:t>
            </a:r>
          </a:p>
          <a:p>
            <a:pPr marL="457200" lvl="0" indent="-342900">
              <a:buClr>
                <a:srgbClr val="000000"/>
              </a:buClr>
              <a:buSzPts val="1800"/>
            </a:pPr>
            <a:endParaRPr lang="es-ES" sz="2800"/>
          </a:p>
        </p:txBody>
      </p:sp>
      <p:sp>
        <p:nvSpPr>
          <p:cNvPr id="4" name="Marcador de texto 2">
            <a:extLst>
              <a:ext uri="{FF2B5EF4-FFF2-40B4-BE49-F238E27FC236}">
                <a16:creationId xmlns:a16="http://schemas.microsoft.com/office/drawing/2014/main" id="{D4E2CE6C-A65A-B860-C0F2-A91AA1AA1A79}"/>
              </a:ext>
            </a:extLst>
          </p:cNvPr>
          <p:cNvSpPr txBox="1"/>
          <p:nvPr/>
        </p:nvSpPr>
        <p:spPr>
          <a:xfrm>
            <a:off x="6365915" y="1825627"/>
            <a:ext cx="5799225" cy="4351336"/>
          </a:xfrm>
          <a:prstGeom prst="rect">
            <a:avLst/>
          </a:prstGeom>
          <a:noFill/>
          <a:ln cap="flat">
            <a:noFill/>
          </a:ln>
        </p:spPr>
        <p:txBody>
          <a:bodyPr vert="horz" wrap="square" lIns="91421" tIns="45701" rIns="91421" bIns="45701" anchor="t" anchorCtr="0" compatLnSpc="1">
            <a:noAutofit/>
          </a:bodyPr>
          <a:lstStyle/>
          <a:p>
            <a:pPr marL="457200" marR="0" lvl="0" indent="-342900" algn="l" defTabSz="914400" rtl="0" fontAlgn="auto" hangingPunct="1">
              <a:lnSpc>
                <a:spcPct val="90000"/>
              </a:lnSpc>
              <a:spcBef>
                <a:spcPts val="1000"/>
              </a:spcBef>
              <a:spcAft>
                <a:spcPts val="0"/>
              </a:spcAft>
              <a:buClr>
                <a:srgbClr val="000000"/>
              </a:buClr>
              <a:buSzPts val="1800"/>
              <a:buFont typeface="Arial" pitchFamily="34"/>
              <a:buChar char="•"/>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Roboto Condensed Light" pitchFamily="2"/>
                <a:ea typeface="Roboto Condensed Light" pitchFamily="2"/>
              </a:rPr>
              <a:t>What we can improve:</a:t>
            </a:r>
          </a:p>
          <a:p>
            <a:pPr marL="11430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2800" b="0" i="0" u="none" strike="noStrike" kern="0" cap="none" spc="0" baseline="0">
                <a:solidFill>
                  <a:srgbClr val="000000"/>
                </a:solidFill>
                <a:uFillTx/>
                <a:latin typeface="Calibri"/>
              </a:rPr>
              <a:t>This activity is part of a project and therefore cannot be repeated, maybe there should have been a planned continuity.</a:t>
            </a:r>
          </a:p>
          <a:p>
            <a:pPr marL="11430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2800" b="0" i="0" u="none" strike="noStrike" kern="0" cap="none" spc="0" baseline="0">
                <a:solidFill>
                  <a:srgbClr val="000000"/>
                </a:solidFill>
                <a:uFillTx/>
                <a:latin typeface="Roboto Condensed Light" pitchFamily="2"/>
                <a:ea typeface="Roboto Condensed Light" pitchFamily="2"/>
              </a:rPr>
              <a:t>Also participation could be </a:t>
            </a:r>
            <a:r>
              <a:rPr lang="es-ES" sz="2800" b="0" i="0" u="none" strike="noStrike" kern="0" cap="none" spc="0" baseline="0">
                <a:solidFill>
                  <a:srgbClr val="000000"/>
                </a:solidFill>
                <a:uFillTx/>
                <a:latin typeface="Roboto Condensed Light" pitchFamily="2"/>
                <a:ea typeface="Roboto Condensed Light" pitchFamily="2"/>
              </a:rPr>
              <a:t>bigger.</a:t>
            </a:r>
          </a:p>
          <a:p>
            <a:pPr marL="457200" marR="0" lvl="0" indent="-342900" algn="l" defTabSz="914400" rtl="0" fontAlgn="auto" hangingPunct="1">
              <a:lnSpc>
                <a:spcPct val="90000"/>
              </a:lnSpc>
              <a:spcBef>
                <a:spcPts val="1000"/>
              </a:spcBef>
              <a:spcAft>
                <a:spcPts val="0"/>
              </a:spcAft>
              <a:buClr>
                <a:srgbClr val="000000"/>
              </a:buClr>
              <a:buSzPts val="1800"/>
              <a:buFont typeface="Arial" pitchFamily="34"/>
              <a:buChar char="•"/>
              <a:tabLst/>
              <a:defRPr sz="1800" b="0" i="0" u="none" strike="noStrike" kern="0" cap="none" spc="0" baseline="0">
                <a:solidFill>
                  <a:srgbClr val="000000"/>
                </a:solidFill>
                <a:uFillTx/>
              </a:defRPr>
            </a:pPr>
            <a:endParaRPr lang="es-ES" sz="2800" b="0" i="0" u="none" strike="noStrike" kern="1200" cap="none" spc="0" baseline="0">
              <a:solidFill>
                <a:srgbClr val="000000"/>
              </a:solidFill>
              <a:uFillTx/>
              <a:latin typeface="Roboto Condensed Light" pitchFamily="2"/>
              <a:ea typeface="Roboto Condensed Light" pitchFamily="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374B97-497A-B351-1409-481341373E89}"/>
              </a:ext>
            </a:extLst>
          </p:cNvPr>
          <p:cNvSpPr txBox="1">
            <a:spLocks noGrp="1"/>
          </p:cNvSpPr>
          <p:nvPr>
            <p:ph type="title"/>
          </p:nvPr>
        </p:nvSpPr>
        <p:spPr>
          <a:xfrm>
            <a:off x="838203" y="365129"/>
            <a:ext cx="10515600" cy="1325559"/>
          </a:xfrm>
          <a:prstGeom prst="rect">
            <a:avLst/>
          </a:prstGeom>
          <a:noFill/>
          <a:ln>
            <a:noFill/>
          </a:ln>
        </p:spPr>
        <p:txBody>
          <a:bodyPr vert="horz" wrap="square" lIns="91421" tIns="45701" rIns="91421" bIns="45701" anchor="ctr" anchorCtr="0" compatLnSpc="1">
            <a:noAutofit/>
          </a:bodyPr>
          <a:lstStyle/>
          <a:p>
            <a:pPr lvl="0" algn="l"/>
            <a:r>
              <a:rPr lang="es-ES"/>
              <a:t>Evidences: </a:t>
            </a:r>
            <a:br>
              <a:rPr lang="es-ES"/>
            </a:br>
            <a:endParaRPr lang="es-ES"/>
          </a:p>
        </p:txBody>
      </p:sp>
      <p:pic>
        <p:nvPicPr>
          <p:cNvPr id="3" name="3 Imagen">
            <a:extLst>
              <a:ext uri="{FF2B5EF4-FFF2-40B4-BE49-F238E27FC236}">
                <a16:creationId xmlns:a16="http://schemas.microsoft.com/office/drawing/2014/main" id="{BE64F6D4-5D8F-513A-9092-2E18C9EE257E}"/>
              </a:ext>
            </a:extLst>
          </p:cNvPr>
          <p:cNvPicPr>
            <a:picLocks noChangeAspect="1"/>
          </p:cNvPicPr>
          <p:nvPr/>
        </p:nvPicPr>
        <p:blipFill>
          <a:blip r:embed="rId2"/>
          <a:stretch>
            <a:fillRect/>
          </a:stretch>
        </p:blipFill>
        <p:spPr>
          <a:xfrm>
            <a:off x="2708279" y="1484784"/>
            <a:ext cx="7235884" cy="4615049"/>
          </a:xfrm>
          <a:prstGeom prst="rect">
            <a:avLst/>
          </a:prstGeom>
          <a:noFill/>
          <a:ln cap="flat">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790F30-F24F-7EF0-F328-F671E227ECC9}"/>
              </a:ext>
            </a:extLst>
          </p:cNvPr>
          <p:cNvSpPr txBox="1">
            <a:spLocks noGrp="1"/>
          </p:cNvSpPr>
          <p:nvPr>
            <p:ph type="title"/>
          </p:nvPr>
        </p:nvSpPr>
        <p:spPr>
          <a:xfrm>
            <a:off x="838203" y="365129"/>
            <a:ext cx="10515600" cy="1325559"/>
          </a:xfrm>
          <a:prstGeom prst="rect">
            <a:avLst/>
          </a:prstGeom>
          <a:noFill/>
          <a:ln>
            <a:noFill/>
          </a:ln>
        </p:spPr>
        <p:txBody>
          <a:bodyPr vert="horz" wrap="square" lIns="91421" tIns="45701" rIns="91421" bIns="45701" anchor="ctr" anchorCtr="0" compatLnSpc="1">
            <a:noAutofit/>
          </a:bodyPr>
          <a:lstStyle/>
          <a:p>
            <a:pPr lvl="0" algn="l"/>
            <a:r>
              <a:rPr lang="es-ES"/>
              <a:t>Disclaimer</a:t>
            </a:r>
          </a:p>
        </p:txBody>
      </p:sp>
      <p:pic>
        <p:nvPicPr>
          <p:cNvPr id="3" name="Picture 2" descr="Ver las imágenes de origen">
            <a:extLst>
              <a:ext uri="{FF2B5EF4-FFF2-40B4-BE49-F238E27FC236}">
                <a16:creationId xmlns:a16="http://schemas.microsoft.com/office/drawing/2014/main" id="{8FBE040D-8EF7-7057-2E4D-CFAADC42E3DC}"/>
              </a:ext>
            </a:extLst>
          </p:cNvPr>
          <p:cNvPicPr>
            <a:picLocks noChangeAspect="1"/>
          </p:cNvPicPr>
          <p:nvPr/>
        </p:nvPicPr>
        <p:blipFill>
          <a:blip r:embed="rId2"/>
          <a:srcRect/>
          <a:stretch>
            <a:fillRect/>
          </a:stretch>
        </p:blipFill>
        <p:spPr>
          <a:xfrm>
            <a:off x="3541361" y="3068516"/>
            <a:ext cx="5109264" cy="1115522"/>
          </a:xfrm>
          <a:prstGeom prst="rect">
            <a:avLst/>
          </a:prstGeom>
          <a:noFill/>
          <a:ln cap="flat">
            <a:noFill/>
          </a:ln>
        </p:spPr>
      </p:pic>
      <p:sp>
        <p:nvSpPr>
          <p:cNvPr id="4" name="CuadroTexto 3">
            <a:extLst>
              <a:ext uri="{FF2B5EF4-FFF2-40B4-BE49-F238E27FC236}">
                <a16:creationId xmlns:a16="http://schemas.microsoft.com/office/drawing/2014/main" id="{FB04EFA1-57EF-9B94-E65B-1D0E5FA865AA}"/>
              </a:ext>
            </a:extLst>
          </p:cNvPr>
          <p:cNvSpPr txBox="1"/>
          <p:nvPr/>
        </p:nvSpPr>
        <p:spPr>
          <a:xfrm>
            <a:off x="5249003" y="2628899"/>
            <a:ext cx="1846383" cy="36928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Eelisa"/>
              </a:rPr>
              <a:t>EELISA</a:t>
            </a:r>
            <a:r>
              <a:rPr lang="es-ES" sz="1800" b="0" i="0" u="none" strike="noStrike" kern="1200" cap="none" spc="0" baseline="0">
                <a:solidFill>
                  <a:srgbClr val="000000"/>
                </a:solidFill>
                <a:uFillTx/>
                <a:latin typeface="Calibri"/>
              </a:rPr>
              <a:t> IS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pic>
        <p:nvPicPr>
          <p:cNvPr id="2" name="Google Shape;439;p20">
            <a:extLst>
              <a:ext uri="{FF2B5EF4-FFF2-40B4-BE49-F238E27FC236}">
                <a16:creationId xmlns:a16="http://schemas.microsoft.com/office/drawing/2014/main" id="{AE2CDAAF-C0EF-27FD-717D-AB4FCA65B195}"/>
              </a:ext>
            </a:extLst>
          </p:cNvPr>
          <p:cNvPicPr>
            <a:picLocks noChangeAspect="1"/>
          </p:cNvPicPr>
          <p:nvPr/>
        </p:nvPicPr>
        <p:blipFill>
          <a:blip r:embed="rId3">
            <a:alphaModFix/>
          </a:blip>
          <a:srcRect/>
          <a:stretch>
            <a:fillRect/>
          </a:stretch>
        </p:blipFill>
        <p:spPr>
          <a:xfrm>
            <a:off x="634273" y="1491121"/>
            <a:ext cx="5743382" cy="1399032"/>
          </a:xfrm>
          <a:prstGeom prst="rect">
            <a:avLst/>
          </a:prstGeom>
          <a:noFill/>
          <a:ln cap="flat">
            <a:noFill/>
          </a:ln>
        </p:spPr>
      </p:pic>
      <p:pic>
        <p:nvPicPr>
          <p:cNvPr id="3" name="Google Shape;440;p20">
            <a:extLst>
              <a:ext uri="{FF2B5EF4-FFF2-40B4-BE49-F238E27FC236}">
                <a16:creationId xmlns:a16="http://schemas.microsoft.com/office/drawing/2014/main" id="{358935FA-606D-8DD1-CEB8-8BC6A8001C62}"/>
              </a:ext>
            </a:extLst>
          </p:cNvPr>
          <p:cNvPicPr>
            <a:picLocks noChangeAspect="1"/>
          </p:cNvPicPr>
          <p:nvPr/>
        </p:nvPicPr>
        <p:blipFill>
          <a:blip r:embed="rId4">
            <a:alphaModFix/>
          </a:blip>
          <a:srcRect/>
          <a:stretch>
            <a:fillRect/>
          </a:stretch>
        </p:blipFill>
        <p:spPr>
          <a:xfrm>
            <a:off x="7783135" y="3716725"/>
            <a:ext cx="3608021" cy="1399032"/>
          </a:xfrm>
          <a:prstGeom prst="rect">
            <a:avLst/>
          </a:prstGeom>
          <a:noFill/>
          <a:ln cap="flat">
            <a:noFill/>
          </a:ln>
        </p:spPr>
      </p:pic>
      <p:pic>
        <p:nvPicPr>
          <p:cNvPr id="4" name="Imagen 1">
            <a:extLst>
              <a:ext uri="{FF2B5EF4-FFF2-40B4-BE49-F238E27FC236}">
                <a16:creationId xmlns:a16="http://schemas.microsoft.com/office/drawing/2014/main" id="{A8326513-00A6-051C-8671-7A82DBC395BD}"/>
              </a:ext>
            </a:extLst>
          </p:cNvPr>
          <p:cNvPicPr>
            <a:picLocks noChangeAspect="1"/>
          </p:cNvPicPr>
          <p:nvPr/>
        </p:nvPicPr>
        <p:blipFill>
          <a:blip r:embed="rId5"/>
          <a:stretch>
            <a:fillRect/>
          </a:stretch>
        </p:blipFill>
        <p:spPr>
          <a:xfrm>
            <a:off x="0" y="0"/>
            <a:ext cx="12191996" cy="6858000"/>
          </a:xfrm>
          <a:prstGeom prst="rect">
            <a:avLst/>
          </a:prstGeom>
          <a:noFill/>
          <a:ln cap="flat">
            <a:noFill/>
          </a:ln>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Template%20EELISA_plantillas</Template>
  <TotalTime>0</TotalTime>
  <Words>345</Words>
  <Application>Microsoft Office PowerPoint</Application>
  <PresentationFormat>Panorámica</PresentationFormat>
  <Paragraphs>35</Paragraphs>
  <Slides>7</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7</vt:i4>
      </vt:variant>
    </vt:vector>
  </HeadingPairs>
  <TitlesOfParts>
    <vt:vector size="13" baseType="lpstr">
      <vt:lpstr>Arial</vt:lpstr>
      <vt:lpstr>Calibri</vt:lpstr>
      <vt:lpstr>Eelisa</vt:lpstr>
      <vt:lpstr>Roboto</vt:lpstr>
      <vt:lpstr>Roboto Condensed Light</vt:lpstr>
      <vt:lpstr>Tema de Office</vt:lpstr>
      <vt:lpstr>EELISA ACTIVITY</vt:lpstr>
      <vt:lpstr>Description of the activity</vt:lpstr>
      <vt:lpstr>Results</vt:lpstr>
      <vt:lpstr>Lessons learned</vt:lpstr>
      <vt:lpstr>Evidences:  </vt:lpstr>
      <vt:lpstr>Disclaimer</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Prestamo</dc:creator>
  <cp:lastModifiedBy>SILVIA MERINO DE MIGUEL</cp:lastModifiedBy>
  <cp:revision>27</cp:revision>
  <dcterms:created xsi:type="dcterms:W3CDTF">2021-05-19T08:40:13Z</dcterms:created>
  <dcterms:modified xsi:type="dcterms:W3CDTF">2022-12-20T17:21:25Z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0x0101005B92C039CFBB2249B217492598E5BE11</vt:lpwstr>
  </property>
  <property fmtid="{D5CDD505-2E9C-101B-9397-08002B2CF9AE}" pid="3" name="MediaServiceImageTags">
    <vt:lpwstr/>
  </property>
</Properties>
</file>